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B12F0-F8F2-4554-B911-1CEC70402966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4748C3-6E09-4A59-BE69-70A1211C71F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218765" y="199167"/>
            <a:ext cx="7909236" cy="811569"/>
            <a:chOff x="218765" y="199167"/>
            <a:chExt cx="7909236" cy="811569"/>
          </a:xfrm>
        </p:grpSpPr>
        <p:sp>
          <p:nvSpPr>
            <p:cNvPr id="2" name="Freeform 1"/>
            <p:cNvSpPr/>
            <p:nvPr/>
          </p:nvSpPr>
          <p:spPr>
            <a:xfrm>
              <a:off x="434381" y="379025"/>
              <a:ext cx="18345" cy="305328"/>
            </a:xfrm>
            <a:custGeom>
              <a:avLst/>
              <a:gdLst/>
              <a:ahLst/>
              <a:cxnLst/>
              <a:rect l="0" t="0" r="0" b="0"/>
              <a:pathLst>
                <a:path w="18345" h="305328">
                  <a:moveTo>
                    <a:pt x="7815" y="0"/>
                  </a:moveTo>
                  <a:lnTo>
                    <a:pt x="4949" y="14669"/>
                  </a:lnTo>
                  <a:lnTo>
                    <a:pt x="2807" y="28580"/>
                  </a:lnTo>
                  <a:lnTo>
                    <a:pt x="1208" y="43083"/>
                  </a:lnTo>
                  <a:lnTo>
                    <a:pt x="200" y="58457"/>
                  </a:lnTo>
                  <a:lnTo>
                    <a:pt x="0" y="74931"/>
                  </a:lnTo>
                  <a:lnTo>
                    <a:pt x="651" y="92499"/>
                  </a:lnTo>
                  <a:lnTo>
                    <a:pt x="1890" y="110842"/>
                  </a:lnTo>
                  <a:lnTo>
                    <a:pt x="3254" y="129447"/>
                  </a:lnTo>
                  <a:lnTo>
                    <a:pt x="4468" y="147993"/>
                  </a:lnTo>
                  <a:lnTo>
                    <a:pt x="5602" y="166360"/>
                  </a:lnTo>
                  <a:lnTo>
                    <a:pt x="6971" y="184531"/>
                  </a:lnTo>
                  <a:lnTo>
                    <a:pt x="8738" y="202523"/>
                  </a:lnTo>
                  <a:lnTo>
                    <a:pt x="10765" y="220194"/>
                  </a:lnTo>
                  <a:lnTo>
                    <a:pt x="12885" y="239282"/>
                  </a:lnTo>
                  <a:lnTo>
                    <a:pt x="15287" y="264819"/>
                  </a:lnTo>
                  <a:lnTo>
                    <a:pt x="1834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8765" y="225540"/>
              <a:ext cx="484366" cy="559144"/>
            </a:xfrm>
            <a:custGeom>
              <a:avLst/>
              <a:gdLst/>
              <a:ahLst/>
              <a:cxnLst/>
              <a:rect l="0" t="0" r="0" b="0"/>
              <a:pathLst>
                <a:path w="484366" h="559144">
                  <a:moveTo>
                    <a:pt x="328716" y="27143"/>
                  </a:moveTo>
                  <a:lnTo>
                    <a:pt x="314115" y="27210"/>
                  </a:lnTo>
                  <a:lnTo>
                    <a:pt x="300844" y="27851"/>
                  </a:lnTo>
                  <a:lnTo>
                    <a:pt x="287638" y="29147"/>
                  </a:lnTo>
                  <a:lnTo>
                    <a:pt x="274123" y="31007"/>
                  </a:lnTo>
                  <a:lnTo>
                    <a:pt x="259966" y="33323"/>
                  </a:lnTo>
                  <a:lnTo>
                    <a:pt x="245064" y="35994"/>
                  </a:lnTo>
                  <a:lnTo>
                    <a:pt x="229645" y="39091"/>
                  </a:lnTo>
                  <a:lnTo>
                    <a:pt x="214147" y="42846"/>
                  </a:lnTo>
                  <a:lnTo>
                    <a:pt x="198836" y="47340"/>
                  </a:lnTo>
                  <a:lnTo>
                    <a:pt x="183794" y="52662"/>
                  </a:lnTo>
                  <a:lnTo>
                    <a:pt x="169007" y="58991"/>
                  </a:lnTo>
                  <a:lnTo>
                    <a:pt x="154440" y="66321"/>
                  </a:lnTo>
                  <a:lnTo>
                    <a:pt x="140370" y="74345"/>
                  </a:lnTo>
                  <a:lnTo>
                    <a:pt x="127367" y="82570"/>
                  </a:lnTo>
                  <a:lnTo>
                    <a:pt x="115657" y="90691"/>
                  </a:lnTo>
                  <a:lnTo>
                    <a:pt x="105148" y="98599"/>
                  </a:lnTo>
                  <a:lnTo>
                    <a:pt x="95621" y="106290"/>
                  </a:lnTo>
                  <a:lnTo>
                    <a:pt x="86840" y="113804"/>
                  </a:lnTo>
                  <a:lnTo>
                    <a:pt x="78601" y="121512"/>
                  </a:lnTo>
                  <a:lnTo>
                    <a:pt x="70747" y="130066"/>
                  </a:lnTo>
                  <a:lnTo>
                    <a:pt x="63161" y="139760"/>
                  </a:lnTo>
                  <a:lnTo>
                    <a:pt x="55758" y="150714"/>
                  </a:lnTo>
                  <a:lnTo>
                    <a:pt x="48481" y="163050"/>
                  </a:lnTo>
                  <a:lnTo>
                    <a:pt x="41293" y="176676"/>
                  </a:lnTo>
                  <a:lnTo>
                    <a:pt x="34330" y="191045"/>
                  </a:lnTo>
                  <a:lnTo>
                    <a:pt x="27882" y="205296"/>
                  </a:lnTo>
                  <a:lnTo>
                    <a:pt x="22064" y="218957"/>
                  </a:lnTo>
                  <a:lnTo>
                    <a:pt x="16836" y="232246"/>
                  </a:lnTo>
                  <a:lnTo>
                    <a:pt x="12090" y="245848"/>
                  </a:lnTo>
                  <a:lnTo>
                    <a:pt x="7721" y="260150"/>
                  </a:lnTo>
                  <a:lnTo>
                    <a:pt x="3955" y="275216"/>
                  </a:lnTo>
                  <a:lnTo>
                    <a:pt x="1330" y="290949"/>
                  </a:lnTo>
                  <a:lnTo>
                    <a:pt x="47" y="307206"/>
                  </a:lnTo>
                  <a:lnTo>
                    <a:pt x="0" y="323855"/>
                  </a:lnTo>
                  <a:lnTo>
                    <a:pt x="956" y="340783"/>
                  </a:lnTo>
                  <a:lnTo>
                    <a:pt x="2677" y="357904"/>
                  </a:lnTo>
                  <a:lnTo>
                    <a:pt x="5120" y="374992"/>
                  </a:lnTo>
                  <a:lnTo>
                    <a:pt x="8429" y="391699"/>
                  </a:lnTo>
                  <a:lnTo>
                    <a:pt x="12615" y="407858"/>
                  </a:lnTo>
                  <a:lnTo>
                    <a:pt x="17561" y="423320"/>
                  </a:lnTo>
                  <a:lnTo>
                    <a:pt x="23104" y="437865"/>
                  </a:lnTo>
                  <a:lnTo>
                    <a:pt x="29094" y="451459"/>
                  </a:lnTo>
                  <a:lnTo>
                    <a:pt x="35403" y="464064"/>
                  </a:lnTo>
                  <a:lnTo>
                    <a:pt x="41938" y="475545"/>
                  </a:lnTo>
                  <a:lnTo>
                    <a:pt x="48638" y="485942"/>
                  </a:lnTo>
                  <a:lnTo>
                    <a:pt x="55781" y="495587"/>
                  </a:lnTo>
                  <a:lnTo>
                    <a:pt x="63948" y="504993"/>
                  </a:lnTo>
                  <a:lnTo>
                    <a:pt x="73373" y="514466"/>
                  </a:lnTo>
                  <a:lnTo>
                    <a:pt x="83976" y="523796"/>
                  </a:lnTo>
                  <a:lnTo>
                    <a:pt x="95544" y="532382"/>
                  </a:lnTo>
                  <a:lnTo>
                    <a:pt x="107845" y="539930"/>
                  </a:lnTo>
                  <a:lnTo>
                    <a:pt x="120680" y="546302"/>
                  </a:lnTo>
                  <a:lnTo>
                    <a:pt x="133895" y="551358"/>
                  </a:lnTo>
                  <a:lnTo>
                    <a:pt x="147378" y="555158"/>
                  </a:lnTo>
                  <a:lnTo>
                    <a:pt x="161210" y="557744"/>
                  </a:lnTo>
                  <a:lnTo>
                    <a:pt x="175642" y="559046"/>
                  </a:lnTo>
                  <a:lnTo>
                    <a:pt x="190752" y="559143"/>
                  </a:lnTo>
                  <a:lnTo>
                    <a:pt x="206155" y="558075"/>
                  </a:lnTo>
                  <a:lnTo>
                    <a:pt x="221117" y="555764"/>
                  </a:lnTo>
                  <a:lnTo>
                    <a:pt x="235257" y="552284"/>
                  </a:lnTo>
                  <a:lnTo>
                    <a:pt x="248701" y="547829"/>
                  </a:lnTo>
                  <a:lnTo>
                    <a:pt x="261876" y="542622"/>
                  </a:lnTo>
                  <a:lnTo>
                    <a:pt x="275065" y="536863"/>
                  </a:lnTo>
                  <a:lnTo>
                    <a:pt x="288059" y="530708"/>
                  </a:lnTo>
                  <a:lnTo>
                    <a:pt x="300265" y="524278"/>
                  </a:lnTo>
                  <a:lnTo>
                    <a:pt x="311405" y="517658"/>
                  </a:lnTo>
                  <a:lnTo>
                    <a:pt x="321514" y="510908"/>
                  </a:lnTo>
                  <a:lnTo>
                    <a:pt x="330765" y="504070"/>
                  </a:lnTo>
                  <a:lnTo>
                    <a:pt x="339362" y="497167"/>
                  </a:lnTo>
                  <a:lnTo>
                    <a:pt x="347645" y="490057"/>
                  </a:lnTo>
                  <a:lnTo>
                    <a:pt x="356061" y="482444"/>
                  </a:lnTo>
                  <a:lnTo>
                    <a:pt x="364838" y="474208"/>
                  </a:lnTo>
                  <a:lnTo>
                    <a:pt x="373854" y="465387"/>
                  </a:lnTo>
                  <a:lnTo>
                    <a:pt x="382753" y="456088"/>
                  </a:lnTo>
                  <a:lnTo>
                    <a:pt x="391331" y="446419"/>
                  </a:lnTo>
                  <a:lnTo>
                    <a:pt x="399547" y="436316"/>
                  </a:lnTo>
                  <a:lnTo>
                    <a:pt x="407444" y="425549"/>
                  </a:lnTo>
                  <a:lnTo>
                    <a:pt x="415084" y="414051"/>
                  </a:lnTo>
                  <a:lnTo>
                    <a:pt x="422366" y="402058"/>
                  </a:lnTo>
                  <a:lnTo>
                    <a:pt x="429037" y="390008"/>
                  </a:lnTo>
                  <a:lnTo>
                    <a:pt x="435008" y="378162"/>
                  </a:lnTo>
                  <a:lnTo>
                    <a:pt x="440341" y="366598"/>
                  </a:lnTo>
                  <a:lnTo>
                    <a:pt x="445157" y="355300"/>
                  </a:lnTo>
                  <a:lnTo>
                    <a:pt x="449588" y="344209"/>
                  </a:lnTo>
                  <a:lnTo>
                    <a:pt x="453903" y="332947"/>
                  </a:lnTo>
                  <a:lnTo>
                    <a:pt x="458495" y="320854"/>
                  </a:lnTo>
                  <a:lnTo>
                    <a:pt x="463543" y="307636"/>
                  </a:lnTo>
                  <a:lnTo>
                    <a:pt x="468731" y="293331"/>
                  </a:lnTo>
                  <a:lnTo>
                    <a:pt x="473374" y="278126"/>
                  </a:lnTo>
                  <a:lnTo>
                    <a:pt x="477123" y="262233"/>
                  </a:lnTo>
                  <a:lnTo>
                    <a:pt x="479960" y="246003"/>
                  </a:lnTo>
                  <a:lnTo>
                    <a:pt x="482022" y="229888"/>
                  </a:lnTo>
                  <a:lnTo>
                    <a:pt x="483476" y="214127"/>
                  </a:lnTo>
                  <a:lnTo>
                    <a:pt x="484317" y="198766"/>
                  </a:lnTo>
                  <a:lnTo>
                    <a:pt x="484365" y="183759"/>
                  </a:lnTo>
                  <a:lnTo>
                    <a:pt x="483586" y="169035"/>
                  </a:lnTo>
                  <a:lnTo>
                    <a:pt x="482082" y="154689"/>
                  </a:lnTo>
                  <a:lnTo>
                    <a:pt x="480002" y="140967"/>
                  </a:lnTo>
                  <a:lnTo>
                    <a:pt x="477487" y="127956"/>
                  </a:lnTo>
                  <a:lnTo>
                    <a:pt x="474494" y="115590"/>
                  </a:lnTo>
                  <a:lnTo>
                    <a:pt x="470807" y="103745"/>
                  </a:lnTo>
                  <a:lnTo>
                    <a:pt x="466363" y="92298"/>
                  </a:lnTo>
                  <a:lnTo>
                    <a:pt x="461243" y="81305"/>
                  </a:lnTo>
                  <a:lnTo>
                    <a:pt x="455582" y="70988"/>
                  </a:lnTo>
                  <a:lnTo>
                    <a:pt x="449505" y="61416"/>
                  </a:lnTo>
                  <a:lnTo>
                    <a:pt x="442797" y="52513"/>
                  </a:lnTo>
                  <a:lnTo>
                    <a:pt x="434930" y="44146"/>
                  </a:lnTo>
                  <a:lnTo>
                    <a:pt x="425714" y="36188"/>
                  </a:lnTo>
                  <a:lnTo>
                    <a:pt x="415422" y="28690"/>
                  </a:lnTo>
                  <a:lnTo>
                    <a:pt x="404597" y="21874"/>
                  </a:lnTo>
                  <a:lnTo>
                    <a:pt x="393607" y="15810"/>
                  </a:lnTo>
                  <a:lnTo>
                    <a:pt x="382467" y="10585"/>
                  </a:lnTo>
                  <a:lnTo>
                    <a:pt x="370929" y="6373"/>
                  </a:lnTo>
                  <a:lnTo>
                    <a:pt x="358872" y="3176"/>
                  </a:lnTo>
                  <a:lnTo>
                    <a:pt x="346318" y="1011"/>
                  </a:lnTo>
                  <a:lnTo>
                    <a:pt x="333351" y="0"/>
                  </a:lnTo>
                  <a:lnTo>
                    <a:pt x="320082" y="92"/>
                  </a:lnTo>
                  <a:lnTo>
                    <a:pt x="307009" y="956"/>
                  </a:lnTo>
                  <a:lnTo>
                    <a:pt x="293625" y="2153"/>
                  </a:lnTo>
                  <a:lnTo>
                    <a:pt x="277636" y="3784"/>
                  </a:lnTo>
                  <a:lnTo>
                    <a:pt x="255017" y="6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6488" y="282201"/>
              <a:ext cx="479928" cy="407995"/>
            </a:xfrm>
            <a:custGeom>
              <a:avLst/>
              <a:gdLst/>
              <a:ahLst/>
              <a:cxnLst/>
              <a:rect l="0" t="0" r="0" b="0"/>
              <a:pathLst>
                <a:path w="479928" h="407995">
                  <a:moveTo>
                    <a:pt x="233232" y="54710"/>
                  </a:moveTo>
                  <a:lnTo>
                    <a:pt x="221430" y="54710"/>
                  </a:lnTo>
                  <a:lnTo>
                    <a:pt x="209660" y="54710"/>
                  </a:lnTo>
                  <a:lnTo>
                    <a:pt x="196770" y="54720"/>
                  </a:lnTo>
                  <a:lnTo>
                    <a:pt x="182922" y="55065"/>
                  </a:lnTo>
                  <a:lnTo>
                    <a:pt x="168594" y="56362"/>
                  </a:lnTo>
                  <a:lnTo>
                    <a:pt x="154129" y="58868"/>
                  </a:lnTo>
                  <a:lnTo>
                    <a:pt x="139852" y="62519"/>
                  </a:lnTo>
                  <a:lnTo>
                    <a:pt x="126124" y="67112"/>
                  </a:lnTo>
                  <a:lnTo>
                    <a:pt x="113088" y="72424"/>
                  </a:lnTo>
                  <a:lnTo>
                    <a:pt x="100861" y="78261"/>
                  </a:lnTo>
                  <a:lnTo>
                    <a:pt x="89636" y="84470"/>
                  </a:lnTo>
                  <a:lnTo>
                    <a:pt x="79416" y="90943"/>
                  </a:lnTo>
                  <a:lnTo>
                    <a:pt x="70059" y="97762"/>
                  </a:lnTo>
                  <a:lnTo>
                    <a:pt x="61379" y="105179"/>
                  </a:lnTo>
                  <a:lnTo>
                    <a:pt x="53202" y="113287"/>
                  </a:lnTo>
                  <a:lnTo>
                    <a:pt x="45386" y="122191"/>
                  </a:lnTo>
                  <a:lnTo>
                    <a:pt x="37823" y="132079"/>
                  </a:lnTo>
                  <a:lnTo>
                    <a:pt x="30440" y="142957"/>
                  </a:lnTo>
                  <a:lnTo>
                    <a:pt x="23345" y="154686"/>
                  </a:lnTo>
                  <a:lnTo>
                    <a:pt x="16807" y="167083"/>
                  </a:lnTo>
                  <a:lnTo>
                    <a:pt x="10938" y="179973"/>
                  </a:lnTo>
                  <a:lnTo>
                    <a:pt x="6015" y="193051"/>
                  </a:lnTo>
                  <a:lnTo>
                    <a:pt x="2539" y="205903"/>
                  </a:lnTo>
                  <a:lnTo>
                    <a:pt x="645" y="218328"/>
                  </a:lnTo>
                  <a:lnTo>
                    <a:pt x="0" y="230468"/>
                  </a:lnTo>
                  <a:lnTo>
                    <a:pt x="15" y="242692"/>
                  </a:lnTo>
                  <a:lnTo>
                    <a:pt x="288" y="255217"/>
                  </a:lnTo>
                  <a:lnTo>
                    <a:pt x="942" y="268088"/>
                  </a:lnTo>
                  <a:lnTo>
                    <a:pt x="2512" y="281268"/>
                  </a:lnTo>
                  <a:lnTo>
                    <a:pt x="5238" y="294690"/>
                  </a:lnTo>
                  <a:lnTo>
                    <a:pt x="9223" y="308128"/>
                  </a:lnTo>
                  <a:lnTo>
                    <a:pt x="14579" y="321223"/>
                  </a:lnTo>
                  <a:lnTo>
                    <a:pt x="21229" y="333803"/>
                  </a:lnTo>
                  <a:lnTo>
                    <a:pt x="29120" y="345706"/>
                  </a:lnTo>
                  <a:lnTo>
                    <a:pt x="38312" y="356707"/>
                  </a:lnTo>
                  <a:lnTo>
                    <a:pt x="48715" y="366769"/>
                  </a:lnTo>
                  <a:lnTo>
                    <a:pt x="60123" y="375849"/>
                  </a:lnTo>
                  <a:lnTo>
                    <a:pt x="72304" y="383810"/>
                  </a:lnTo>
                  <a:lnTo>
                    <a:pt x="85057" y="390681"/>
                  </a:lnTo>
                  <a:lnTo>
                    <a:pt x="98383" y="396467"/>
                  </a:lnTo>
                  <a:lnTo>
                    <a:pt x="112467" y="401063"/>
                  </a:lnTo>
                  <a:lnTo>
                    <a:pt x="127350" y="404523"/>
                  </a:lnTo>
                  <a:lnTo>
                    <a:pt x="142939" y="406864"/>
                  </a:lnTo>
                  <a:lnTo>
                    <a:pt x="159088" y="407994"/>
                  </a:lnTo>
                  <a:lnTo>
                    <a:pt x="175654" y="407978"/>
                  </a:lnTo>
                  <a:lnTo>
                    <a:pt x="192354" y="407002"/>
                  </a:lnTo>
                  <a:lnTo>
                    <a:pt x="208793" y="405285"/>
                  </a:lnTo>
                  <a:lnTo>
                    <a:pt x="224770" y="403021"/>
                  </a:lnTo>
                  <a:lnTo>
                    <a:pt x="240108" y="400367"/>
                  </a:lnTo>
                  <a:lnTo>
                    <a:pt x="254569" y="397440"/>
                  </a:lnTo>
                  <a:lnTo>
                    <a:pt x="268121" y="394316"/>
                  </a:lnTo>
                  <a:lnTo>
                    <a:pt x="281206" y="390727"/>
                  </a:lnTo>
                  <a:lnTo>
                    <a:pt x="294607" y="386099"/>
                  </a:lnTo>
                  <a:lnTo>
                    <a:pt x="308738" y="380208"/>
                  </a:lnTo>
                  <a:lnTo>
                    <a:pt x="323503" y="373301"/>
                  </a:lnTo>
                  <a:lnTo>
                    <a:pt x="338494" y="365900"/>
                  </a:lnTo>
                  <a:lnTo>
                    <a:pt x="353427" y="358359"/>
                  </a:lnTo>
                  <a:lnTo>
                    <a:pt x="368031" y="350516"/>
                  </a:lnTo>
                  <a:lnTo>
                    <a:pt x="381983" y="341814"/>
                  </a:lnTo>
                  <a:lnTo>
                    <a:pt x="395173" y="331996"/>
                  </a:lnTo>
                  <a:lnTo>
                    <a:pt x="407503" y="321115"/>
                  </a:lnTo>
                  <a:lnTo>
                    <a:pt x="418799" y="309353"/>
                  </a:lnTo>
                  <a:lnTo>
                    <a:pt x="429066" y="296914"/>
                  </a:lnTo>
                  <a:lnTo>
                    <a:pt x="438455" y="283814"/>
                  </a:lnTo>
                  <a:lnTo>
                    <a:pt x="447156" y="269890"/>
                  </a:lnTo>
                  <a:lnTo>
                    <a:pt x="455338" y="255121"/>
                  </a:lnTo>
                  <a:lnTo>
                    <a:pt x="462818" y="239781"/>
                  </a:lnTo>
                  <a:lnTo>
                    <a:pt x="469090" y="224331"/>
                  </a:lnTo>
                  <a:lnTo>
                    <a:pt x="473971" y="209049"/>
                  </a:lnTo>
                  <a:lnTo>
                    <a:pt x="477418" y="194024"/>
                  </a:lnTo>
                  <a:lnTo>
                    <a:pt x="479364" y="179249"/>
                  </a:lnTo>
                  <a:lnTo>
                    <a:pt x="479927" y="164681"/>
                  </a:lnTo>
                  <a:lnTo>
                    <a:pt x="479187" y="150270"/>
                  </a:lnTo>
                  <a:lnTo>
                    <a:pt x="477103" y="135973"/>
                  </a:lnTo>
                  <a:lnTo>
                    <a:pt x="473779" y="121763"/>
                  </a:lnTo>
                  <a:lnTo>
                    <a:pt x="469430" y="107778"/>
                  </a:lnTo>
                  <a:lnTo>
                    <a:pt x="464295" y="94307"/>
                  </a:lnTo>
                  <a:lnTo>
                    <a:pt x="458579" y="81472"/>
                  </a:lnTo>
                  <a:lnTo>
                    <a:pt x="452284" y="69395"/>
                  </a:lnTo>
                  <a:lnTo>
                    <a:pt x="445228" y="58277"/>
                  </a:lnTo>
                  <a:lnTo>
                    <a:pt x="437369" y="48137"/>
                  </a:lnTo>
                  <a:lnTo>
                    <a:pt x="428803" y="39004"/>
                  </a:lnTo>
                  <a:lnTo>
                    <a:pt x="419674" y="31008"/>
                  </a:lnTo>
                  <a:lnTo>
                    <a:pt x="410120" y="24109"/>
                  </a:lnTo>
                  <a:lnTo>
                    <a:pt x="400094" y="18135"/>
                  </a:lnTo>
                  <a:lnTo>
                    <a:pt x="389379" y="12879"/>
                  </a:lnTo>
                  <a:lnTo>
                    <a:pt x="377905" y="8164"/>
                  </a:lnTo>
                  <a:lnTo>
                    <a:pt x="365590" y="4166"/>
                  </a:lnTo>
                  <a:lnTo>
                    <a:pt x="352259" y="1384"/>
                  </a:lnTo>
                  <a:lnTo>
                    <a:pt x="337930" y="0"/>
                  </a:lnTo>
                  <a:lnTo>
                    <a:pt x="323240" y="54"/>
                  </a:lnTo>
                  <a:lnTo>
                    <a:pt x="309298" y="1612"/>
                  </a:lnTo>
                  <a:lnTo>
                    <a:pt x="296677" y="4541"/>
                  </a:lnTo>
                  <a:lnTo>
                    <a:pt x="285715" y="8288"/>
                  </a:lnTo>
                  <a:lnTo>
                    <a:pt x="275702" y="12338"/>
                  </a:lnTo>
                  <a:lnTo>
                    <a:pt x="265766" y="17044"/>
                  </a:lnTo>
                  <a:lnTo>
                    <a:pt x="254289" y="23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6174" y="558010"/>
              <a:ext cx="165744" cy="152841"/>
            </a:xfrm>
            <a:custGeom>
              <a:avLst/>
              <a:gdLst/>
              <a:ahLst/>
              <a:cxnLst/>
              <a:rect l="0" t="0" r="0" b="0"/>
              <a:pathLst>
                <a:path w="165744" h="152841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6" y="70261"/>
                  </a:lnTo>
                  <a:lnTo>
                    <a:pt x="2067" y="81787"/>
                  </a:lnTo>
                  <a:lnTo>
                    <a:pt x="4079" y="93056"/>
                  </a:lnTo>
                  <a:lnTo>
                    <a:pt x="6551" y="104106"/>
                  </a:lnTo>
                  <a:lnTo>
                    <a:pt x="9684" y="114661"/>
                  </a:lnTo>
                  <a:lnTo>
                    <a:pt x="13997" y="124150"/>
                  </a:lnTo>
                  <a:lnTo>
                    <a:pt x="19683" y="132343"/>
                  </a:lnTo>
                  <a:lnTo>
                    <a:pt x="26790" y="139167"/>
                  </a:lnTo>
                  <a:lnTo>
                    <a:pt x="35389" y="144535"/>
                  </a:lnTo>
                  <a:lnTo>
                    <a:pt x="45362" y="148548"/>
                  </a:lnTo>
                  <a:lnTo>
                    <a:pt x="56465" y="151278"/>
                  </a:lnTo>
                  <a:lnTo>
                    <a:pt x="68434" y="152677"/>
                  </a:lnTo>
                  <a:lnTo>
                    <a:pt x="81028" y="152840"/>
                  </a:lnTo>
                  <a:lnTo>
                    <a:pt x="93737" y="151816"/>
                  </a:lnTo>
                  <a:lnTo>
                    <a:pt x="105808" y="149535"/>
                  </a:lnTo>
                  <a:lnTo>
                    <a:pt x="116882" y="146070"/>
                  </a:lnTo>
                  <a:lnTo>
                    <a:pt x="126791" y="141456"/>
                  </a:lnTo>
                  <a:lnTo>
                    <a:pt x="135382" y="135610"/>
                  </a:lnTo>
                  <a:lnTo>
                    <a:pt x="142713" y="128598"/>
                  </a:lnTo>
                  <a:lnTo>
                    <a:pt x="148824" y="120449"/>
                  </a:lnTo>
                  <a:lnTo>
                    <a:pt x="153647" y="111077"/>
                  </a:lnTo>
                  <a:lnTo>
                    <a:pt x="157266" y="100558"/>
                  </a:lnTo>
                  <a:lnTo>
                    <a:pt x="159891" y="89310"/>
                  </a:lnTo>
                  <a:lnTo>
                    <a:pt x="162030" y="76686"/>
                  </a:lnTo>
                  <a:lnTo>
                    <a:pt x="163873" y="59346"/>
                  </a:lnTo>
                  <a:lnTo>
                    <a:pt x="16574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36286" y="463253"/>
              <a:ext cx="179901" cy="228488"/>
            </a:xfrm>
            <a:custGeom>
              <a:avLst/>
              <a:gdLst/>
              <a:ahLst/>
              <a:cxnLst/>
              <a:rect l="0" t="0" r="0" b="0"/>
              <a:pathLst>
                <a:path w="179901" h="228488">
                  <a:moveTo>
                    <a:pt x="916" y="168456"/>
                  </a:moveTo>
                  <a:lnTo>
                    <a:pt x="6716" y="177258"/>
                  </a:lnTo>
                  <a:lnTo>
                    <a:pt x="11640" y="185604"/>
                  </a:lnTo>
                  <a:lnTo>
                    <a:pt x="16148" y="194299"/>
                  </a:lnTo>
                  <a:lnTo>
                    <a:pt x="20541" y="203247"/>
                  </a:lnTo>
                  <a:lnTo>
                    <a:pt x="25203" y="212093"/>
                  </a:lnTo>
                  <a:lnTo>
                    <a:pt x="30305" y="220580"/>
                  </a:lnTo>
                  <a:lnTo>
                    <a:pt x="35365" y="226829"/>
                  </a:lnTo>
                  <a:lnTo>
                    <a:pt x="38909" y="228487"/>
                  </a:lnTo>
                  <a:lnTo>
                    <a:pt x="39840" y="226170"/>
                  </a:lnTo>
                  <a:lnTo>
                    <a:pt x="38406" y="221068"/>
                  </a:lnTo>
                  <a:lnTo>
                    <a:pt x="35375" y="214113"/>
                  </a:lnTo>
                  <a:lnTo>
                    <a:pt x="31585" y="205941"/>
                  </a:lnTo>
                  <a:lnTo>
                    <a:pt x="27556" y="196970"/>
                  </a:lnTo>
                  <a:lnTo>
                    <a:pt x="23527" y="187472"/>
                  </a:lnTo>
                  <a:lnTo>
                    <a:pt x="19585" y="177628"/>
                  </a:lnTo>
                  <a:lnTo>
                    <a:pt x="15743" y="167553"/>
                  </a:lnTo>
                  <a:lnTo>
                    <a:pt x="11991" y="157327"/>
                  </a:lnTo>
                  <a:lnTo>
                    <a:pt x="8310" y="146999"/>
                  </a:lnTo>
                  <a:lnTo>
                    <a:pt x="4694" y="136604"/>
                  </a:lnTo>
                  <a:lnTo>
                    <a:pt x="1620" y="126165"/>
                  </a:lnTo>
                  <a:lnTo>
                    <a:pt x="0" y="115695"/>
                  </a:lnTo>
                  <a:lnTo>
                    <a:pt x="216" y="105216"/>
                  </a:lnTo>
                  <a:lnTo>
                    <a:pt x="2330" y="95059"/>
                  </a:lnTo>
                  <a:lnTo>
                    <a:pt x="6341" y="85845"/>
                  </a:lnTo>
                  <a:lnTo>
                    <a:pt x="12041" y="77834"/>
                  </a:lnTo>
                  <a:lnTo>
                    <a:pt x="19105" y="70965"/>
                  </a:lnTo>
                  <a:lnTo>
                    <a:pt x="27200" y="65035"/>
                  </a:lnTo>
                  <a:lnTo>
                    <a:pt x="36046" y="59822"/>
                  </a:lnTo>
                  <a:lnTo>
                    <a:pt x="45422" y="55132"/>
                  </a:lnTo>
                  <a:lnTo>
                    <a:pt x="55167" y="50814"/>
                  </a:lnTo>
                  <a:lnTo>
                    <a:pt x="65171" y="46755"/>
                  </a:lnTo>
                  <a:lnTo>
                    <a:pt x="75516" y="42873"/>
                  </a:lnTo>
                  <a:lnTo>
                    <a:pt x="86454" y="39113"/>
                  </a:lnTo>
                  <a:lnTo>
                    <a:pt x="98065" y="35431"/>
                  </a:lnTo>
                  <a:lnTo>
                    <a:pt x="109967" y="31636"/>
                  </a:lnTo>
                  <a:lnTo>
                    <a:pt x="121423" y="27403"/>
                  </a:lnTo>
                  <a:lnTo>
                    <a:pt x="132048" y="22598"/>
                  </a:lnTo>
                  <a:lnTo>
                    <a:pt x="141699" y="17555"/>
                  </a:lnTo>
                  <a:lnTo>
                    <a:pt x="151351" y="12477"/>
                  </a:lnTo>
                  <a:lnTo>
                    <a:pt x="162967" y="6917"/>
                  </a:lnTo>
                  <a:lnTo>
                    <a:pt x="1799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00455" y="511064"/>
              <a:ext cx="228098" cy="499672"/>
            </a:xfrm>
            <a:custGeom>
              <a:avLst/>
              <a:gdLst/>
              <a:ahLst/>
              <a:cxnLst/>
              <a:rect l="0" t="0" r="0" b="0"/>
              <a:pathLst>
                <a:path w="228098" h="499672">
                  <a:moveTo>
                    <a:pt x="168456" y="78531"/>
                  </a:moveTo>
                  <a:lnTo>
                    <a:pt x="165456" y="69797"/>
                  </a:lnTo>
                  <a:lnTo>
                    <a:pt x="162033" y="62091"/>
                  </a:lnTo>
                  <a:lnTo>
                    <a:pt x="157837" y="54688"/>
                  </a:lnTo>
                  <a:lnTo>
                    <a:pt x="152937" y="47427"/>
                  </a:lnTo>
                  <a:lnTo>
                    <a:pt x="147456" y="40249"/>
                  </a:lnTo>
                  <a:lnTo>
                    <a:pt x="141520" y="33128"/>
                  </a:lnTo>
                  <a:lnTo>
                    <a:pt x="135086" y="26210"/>
                  </a:lnTo>
                  <a:lnTo>
                    <a:pt x="127939" y="19792"/>
                  </a:lnTo>
                  <a:lnTo>
                    <a:pt x="120013" y="13999"/>
                  </a:lnTo>
                  <a:lnTo>
                    <a:pt x="111063" y="8957"/>
                  </a:lnTo>
                  <a:lnTo>
                    <a:pt x="100613" y="4868"/>
                  </a:lnTo>
                  <a:lnTo>
                    <a:pt x="88554" y="1763"/>
                  </a:lnTo>
                  <a:lnTo>
                    <a:pt x="75557" y="0"/>
                  </a:lnTo>
                  <a:lnTo>
                    <a:pt x="62835" y="322"/>
                  </a:lnTo>
                  <a:lnTo>
                    <a:pt x="51067" y="2955"/>
                  </a:lnTo>
                  <a:lnTo>
                    <a:pt x="40559" y="7825"/>
                  </a:lnTo>
                  <a:lnTo>
                    <a:pt x="31500" y="14831"/>
                  </a:lnTo>
                  <a:lnTo>
                    <a:pt x="23828" y="23692"/>
                  </a:lnTo>
                  <a:lnTo>
                    <a:pt x="17642" y="34029"/>
                  </a:lnTo>
                  <a:lnTo>
                    <a:pt x="13294" y="45475"/>
                  </a:lnTo>
                  <a:lnTo>
                    <a:pt x="10808" y="57719"/>
                  </a:lnTo>
                  <a:lnTo>
                    <a:pt x="9931" y="70361"/>
                  </a:lnTo>
                  <a:lnTo>
                    <a:pt x="10321" y="82920"/>
                  </a:lnTo>
                  <a:lnTo>
                    <a:pt x="11664" y="95134"/>
                  </a:lnTo>
                  <a:lnTo>
                    <a:pt x="14021" y="106624"/>
                  </a:lnTo>
                  <a:lnTo>
                    <a:pt x="17804" y="116815"/>
                  </a:lnTo>
                  <a:lnTo>
                    <a:pt x="23122" y="125525"/>
                  </a:lnTo>
                  <a:lnTo>
                    <a:pt x="29642" y="133053"/>
                  </a:lnTo>
                  <a:lnTo>
                    <a:pt x="36781" y="139965"/>
                  </a:lnTo>
                  <a:lnTo>
                    <a:pt x="44152" y="146651"/>
                  </a:lnTo>
                  <a:lnTo>
                    <a:pt x="52049" y="152975"/>
                  </a:lnTo>
                  <a:lnTo>
                    <a:pt x="61322" y="158397"/>
                  </a:lnTo>
                  <a:lnTo>
                    <a:pt x="72326" y="162667"/>
                  </a:lnTo>
                  <a:lnTo>
                    <a:pt x="84480" y="165517"/>
                  </a:lnTo>
                  <a:lnTo>
                    <a:pt x="96569" y="166523"/>
                  </a:lnTo>
                  <a:lnTo>
                    <a:pt x="107889" y="165633"/>
                  </a:lnTo>
                  <a:lnTo>
                    <a:pt x="118420" y="162932"/>
                  </a:lnTo>
                  <a:lnTo>
                    <a:pt x="128552" y="158460"/>
                  </a:lnTo>
                  <a:lnTo>
                    <a:pt x="138578" y="152414"/>
                  </a:lnTo>
                  <a:lnTo>
                    <a:pt x="148311" y="144933"/>
                  </a:lnTo>
                  <a:lnTo>
                    <a:pt x="157181" y="136017"/>
                  </a:lnTo>
                  <a:lnTo>
                    <a:pt x="164931" y="125832"/>
                  </a:lnTo>
                  <a:lnTo>
                    <a:pt x="171629" y="115773"/>
                  </a:lnTo>
                  <a:lnTo>
                    <a:pt x="178003" y="108753"/>
                  </a:lnTo>
                  <a:lnTo>
                    <a:pt x="184367" y="106487"/>
                  </a:lnTo>
                  <a:lnTo>
                    <a:pt x="189921" y="108637"/>
                  </a:lnTo>
                  <a:lnTo>
                    <a:pt x="194687" y="114271"/>
                  </a:lnTo>
                  <a:lnTo>
                    <a:pt x="198935" y="122643"/>
                  </a:lnTo>
                  <a:lnTo>
                    <a:pt x="202877" y="133323"/>
                  </a:lnTo>
                  <a:lnTo>
                    <a:pt x="206644" y="145887"/>
                  </a:lnTo>
                  <a:lnTo>
                    <a:pt x="210308" y="159905"/>
                  </a:lnTo>
                  <a:lnTo>
                    <a:pt x="213913" y="174996"/>
                  </a:lnTo>
                  <a:lnTo>
                    <a:pt x="217477" y="190850"/>
                  </a:lnTo>
                  <a:lnTo>
                    <a:pt x="220852" y="207073"/>
                  </a:lnTo>
                  <a:lnTo>
                    <a:pt x="223737" y="223192"/>
                  </a:lnTo>
                  <a:lnTo>
                    <a:pt x="226005" y="238955"/>
                  </a:lnTo>
                  <a:lnTo>
                    <a:pt x="227526" y="254151"/>
                  </a:lnTo>
                  <a:lnTo>
                    <a:pt x="228097" y="268516"/>
                  </a:lnTo>
                  <a:lnTo>
                    <a:pt x="227697" y="281990"/>
                  </a:lnTo>
                  <a:lnTo>
                    <a:pt x="226293" y="294515"/>
                  </a:lnTo>
                  <a:lnTo>
                    <a:pt x="223755" y="305942"/>
                  </a:lnTo>
                  <a:lnTo>
                    <a:pt x="220118" y="316299"/>
                  </a:lnTo>
                  <a:lnTo>
                    <a:pt x="215388" y="325747"/>
                  </a:lnTo>
                  <a:lnTo>
                    <a:pt x="209465" y="334489"/>
                  </a:lnTo>
                  <a:lnTo>
                    <a:pt x="202411" y="342707"/>
                  </a:lnTo>
                  <a:lnTo>
                    <a:pt x="194573" y="350550"/>
                  </a:lnTo>
                  <a:lnTo>
                    <a:pt x="186475" y="358131"/>
                  </a:lnTo>
                  <a:lnTo>
                    <a:pt x="178424" y="365531"/>
                  </a:lnTo>
                  <a:lnTo>
                    <a:pt x="170054" y="372807"/>
                  </a:lnTo>
                  <a:lnTo>
                    <a:pt x="160457" y="379999"/>
                  </a:lnTo>
                  <a:lnTo>
                    <a:pt x="149222" y="387138"/>
                  </a:lnTo>
                  <a:lnTo>
                    <a:pt x="136572" y="394408"/>
                  </a:lnTo>
                  <a:lnTo>
                    <a:pt x="123085" y="402127"/>
                  </a:lnTo>
                  <a:lnTo>
                    <a:pt x="109204" y="410429"/>
                  </a:lnTo>
                  <a:lnTo>
                    <a:pt x="95495" y="419124"/>
                  </a:lnTo>
                  <a:lnTo>
                    <a:pt x="82684" y="427807"/>
                  </a:lnTo>
                  <a:lnTo>
                    <a:pt x="71076" y="436239"/>
                  </a:lnTo>
                  <a:lnTo>
                    <a:pt x="60624" y="444357"/>
                  </a:lnTo>
                  <a:lnTo>
                    <a:pt x="51129" y="452189"/>
                  </a:lnTo>
                  <a:lnTo>
                    <a:pt x="42370" y="459784"/>
                  </a:lnTo>
                  <a:lnTo>
                    <a:pt x="34260" y="467092"/>
                  </a:lnTo>
                  <a:lnTo>
                    <a:pt x="25947" y="474769"/>
                  </a:lnTo>
                  <a:lnTo>
                    <a:pt x="15578" y="484609"/>
                  </a:lnTo>
                  <a:lnTo>
                    <a:pt x="0" y="499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8624" y="473782"/>
              <a:ext cx="133501" cy="198568"/>
            </a:xfrm>
            <a:custGeom>
              <a:avLst/>
              <a:gdLst/>
              <a:ahLst/>
              <a:cxnLst/>
              <a:rect l="0" t="0" r="0" b="0"/>
              <a:pathLst>
                <a:path w="133501" h="198568">
                  <a:moveTo>
                    <a:pt x="7158" y="73699"/>
                  </a:moveTo>
                  <a:lnTo>
                    <a:pt x="7158" y="85502"/>
                  </a:lnTo>
                  <a:lnTo>
                    <a:pt x="7158" y="97271"/>
                  </a:lnTo>
                  <a:lnTo>
                    <a:pt x="7163" y="110156"/>
                  </a:lnTo>
                  <a:lnTo>
                    <a:pt x="7335" y="123832"/>
                  </a:lnTo>
                  <a:lnTo>
                    <a:pt x="7984" y="137511"/>
                  </a:lnTo>
                  <a:lnTo>
                    <a:pt x="9237" y="150727"/>
                  </a:lnTo>
                  <a:lnTo>
                    <a:pt x="11062" y="163352"/>
                  </a:lnTo>
                  <a:lnTo>
                    <a:pt x="13359" y="175431"/>
                  </a:lnTo>
                  <a:lnTo>
                    <a:pt x="15998" y="187001"/>
                  </a:lnTo>
                  <a:lnTo>
                    <a:pt x="18275" y="195726"/>
                  </a:lnTo>
                  <a:lnTo>
                    <a:pt x="19208" y="198567"/>
                  </a:lnTo>
                  <a:lnTo>
                    <a:pt x="18758" y="196475"/>
                  </a:lnTo>
                  <a:lnTo>
                    <a:pt x="17278" y="191146"/>
                  </a:lnTo>
                  <a:lnTo>
                    <a:pt x="15102" y="183498"/>
                  </a:lnTo>
                  <a:lnTo>
                    <a:pt x="12468" y="173692"/>
                  </a:lnTo>
                  <a:lnTo>
                    <a:pt x="9540" y="161941"/>
                  </a:lnTo>
                  <a:lnTo>
                    <a:pt x="6584" y="148754"/>
                  </a:lnTo>
                  <a:lnTo>
                    <a:pt x="3975" y="134811"/>
                  </a:lnTo>
                  <a:lnTo>
                    <a:pt x="1891" y="120573"/>
                  </a:lnTo>
                  <a:lnTo>
                    <a:pt x="491" y="106432"/>
                  </a:lnTo>
                  <a:lnTo>
                    <a:pt x="0" y="92789"/>
                  </a:lnTo>
                  <a:lnTo>
                    <a:pt x="453" y="79804"/>
                  </a:lnTo>
                  <a:lnTo>
                    <a:pt x="1893" y="67611"/>
                  </a:lnTo>
                  <a:lnTo>
                    <a:pt x="4455" y="56406"/>
                  </a:lnTo>
                  <a:lnTo>
                    <a:pt x="8107" y="46204"/>
                  </a:lnTo>
                  <a:lnTo>
                    <a:pt x="12847" y="37029"/>
                  </a:lnTo>
                  <a:lnTo>
                    <a:pt x="18778" y="29003"/>
                  </a:lnTo>
                  <a:lnTo>
                    <a:pt x="25846" y="22087"/>
                  </a:lnTo>
                  <a:lnTo>
                    <a:pt x="34032" y="16272"/>
                  </a:lnTo>
                  <a:lnTo>
                    <a:pt x="43430" y="11656"/>
                  </a:lnTo>
                  <a:lnTo>
                    <a:pt x="53970" y="8179"/>
                  </a:lnTo>
                  <a:lnTo>
                    <a:pt x="65431" y="5651"/>
                  </a:lnTo>
                  <a:lnTo>
                    <a:pt x="78964" y="3588"/>
                  </a:lnTo>
                  <a:lnTo>
                    <a:pt x="99110" y="1808"/>
                  </a:lnTo>
                  <a:lnTo>
                    <a:pt x="1335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83806" y="495824"/>
              <a:ext cx="232588" cy="198569"/>
            </a:xfrm>
            <a:custGeom>
              <a:avLst/>
              <a:gdLst/>
              <a:ahLst/>
              <a:cxnLst/>
              <a:rect l="0" t="0" r="0" b="0"/>
              <a:pathLst>
                <a:path w="232588" h="198569">
                  <a:moveTo>
                    <a:pt x="106245" y="30600"/>
                  </a:moveTo>
                  <a:lnTo>
                    <a:pt x="100378" y="24733"/>
                  </a:lnTo>
                  <a:lnTo>
                    <a:pt x="94813" y="19168"/>
                  </a:lnTo>
                  <a:lnTo>
                    <a:pt x="89005" y="13383"/>
                  </a:lnTo>
                  <a:lnTo>
                    <a:pt x="82579" y="7821"/>
                  </a:lnTo>
                  <a:lnTo>
                    <a:pt x="74952" y="3436"/>
                  </a:lnTo>
                  <a:lnTo>
                    <a:pt x="65927" y="681"/>
                  </a:lnTo>
                  <a:lnTo>
                    <a:pt x="55946" y="0"/>
                  </a:lnTo>
                  <a:lnTo>
                    <a:pt x="45867" y="2052"/>
                  </a:lnTo>
                  <a:lnTo>
                    <a:pt x="36208" y="6922"/>
                  </a:lnTo>
                  <a:lnTo>
                    <a:pt x="27286" y="14244"/>
                  </a:lnTo>
                  <a:lnTo>
                    <a:pt x="19373" y="23502"/>
                  </a:lnTo>
                  <a:lnTo>
                    <a:pt x="12510" y="34208"/>
                  </a:lnTo>
                  <a:lnTo>
                    <a:pt x="6886" y="46120"/>
                  </a:lnTo>
                  <a:lnTo>
                    <a:pt x="2923" y="59237"/>
                  </a:lnTo>
                  <a:lnTo>
                    <a:pt x="699" y="73455"/>
                  </a:lnTo>
                  <a:lnTo>
                    <a:pt x="0" y="88255"/>
                  </a:lnTo>
                  <a:lnTo>
                    <a:pt x="510" y="102809"/>
                  </a:lnTo>
                  <a:lnTo>
                    <a:pt x="1924" y="116673"/>
                  </a:lnTo>
                  <a:lnTo>
                    <a:pt x="3988" y="129761"/>
                  </a:lnTo>
                  <a:lnTo>
                    <a:pt x="6511" y="142165"/>
                  </a:lnTo>
                  <a:lnTo>
                    <a:pt x="9361" y="154019"/>
                  </a:lnTo>
                  <a:lnTo>
                    <a:pt x="12764" y="165133"/>
                  </a:lnTo>
                  <a:lnTo>
                    <a:pt x="17266" y="175006"/>
                  </a:lnTo>
                  <a:lnTo>
                    <a:pt x="23078" y="183456"/>
                  </a:lnTo>
                  <a:lnTo>
                    <a:pt x="30102" y="190285"/>
                  </a:lnTo>
                  <a:lnTo>
                    <a:pt x="38113" y="195124"/>
                  </a:lnTo>
                  <a:lnTo>
                    <a:pt x="46869" y="197955"/>
                  </a:lnTo>
                  <a:lnTo>
                    <a:pt x="56001" y="198568"/>
                  </a:lnTo>
                  <a:lnTo>
                    <a:pt x="65044" y="196410"/>
                  </a:lnTo>
                  <a:lnTo>
                    <a:pt x="73746" y="191443"/>
                  </a:lnTo>
                  <a:lnTo>
                    <a:pt x="81891" y="184212"/>
                  </a:lnTo>
                  <a:lnTo>
                    <a:pt x="89216" y="175540"/>
                  </a:lnTo>
                  <a:lnTo>
                    <a:pt x="95661" y="166043"/>
                  </a:lnTo>
                  <a:lnTo>
                    <a:pt x="101329" y="155925"/>
                  </a:lnTo>
                  <a:lnTo>
                    <a:pt x="106379" y="145082"/>
                  </a:lnTo>
                  <a:lnTo>
                    <a:pt x="110960" y="133495"/>
                  </a:lnTo>
                  <a:lnTo>
                    <a:pt x="115039" y="121258"/>
                  </a:lnTo>
                  <a:lnTo>
                    <a:pt x="118408" y="108504"/>
                  </a:lnTo>
                  <a:lnTo>
                    <a:pt x="121022" y="95395"/>
                  </a:lnTo>
                  <a:lnTo>
                    <a:pt x="123472" y="83187"/>
                  </a:lnTo>
                  <a:lnTo>
                    <a:pt x="126736" y="75367"/>
                  </a:lnTo>
                  <a:lnTo>
                    <a:pt x="130663" y="73799"/>
                  </a:lnTo>
                  <a:lnTo>
                    <a:pt x="134508" y="76612"/>
                  </a:lnTo>
                  <a:lnTo>
                    <a:pt x="138481" y="82000"/>
                  </a:lnTo>
                  <a:lnTo>
                    <a:pt x="143286" y="88650"/>
                  </a:lnTo>
                  <a:lnTo>
                    <a:pt x="149249" y="95811"/>
                  </a:lnTo>
                  <a:lnTo>
                    <a:pt x="156180" y="103123"/>
                  </a:lnTo>
                  <a:lnTo>
                    <a:pt x="163583" y="110437"/>
                  </a:lnTo>
                  <a:lnTo>
                    <a:pt x="171116" y="117693"/>
                  </a:lnTo>
                  <a:lnTo>
                    <a:pt x="178893" y="124579"/>
                  </a:lnTo>
                  <a:lnTo>
                    <a:pt x="188480" y="131187"/>
                  </a:lnTo>
                  <a:lnTo>
                    <a:pt x="204069" y="138097"/>
                  </a:lnTo>
                  <a:lnTo>
                    <a:pt x="232587" y="146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24122" y="508832"/>
              <a:ext cx="160728" cy="154464"/>
            </a:xfrm>
            <a:custGeom>
              <a:avLst/>
              <a:gdLst/>
              <a:ahLst/>
              <a:cxnLst/>
              <a:rect l="0" t="0" r="0" b="0"/>
              <a:pathLst>
                <a:path w="160728" h="154464">
                  <a:moveTo>
                    <a:pt x="2800" y="28121"/>
                  </a:moveTo>
                  <a:lnTo>
                    <a:pt x="2867" y="39789"/>
                  </a:lnTo>
                  <a:lnTo>
                    <a:pt x="3507" y="50278"/>
                  </a:lnTo>
                  <a:lnTo>
                    <a:pt x="4804" y="60579"/>
                  </a:lnTo>
                  <a:lnTo>
                    <a:pt x="6664" y="70881"/>
                  </a:lnTo>
                  <a:lnTo>
                    <a:pt x="8980" y="81224"/>
                  </a:lnTo>
                  <a:lnTo>
                    <a:pt x="11646" y="91614"/>
                  </a:lnTo>
                  <a:lnTo>
                    <a:pt x="14570" y="102042"/>
                  </a:lnTo>
                  <a:lnTo>
                    <a:pt x="17677" y="112500"/>
                  </a:lnTo>
                  <a:lnTo>
                    <a:pt x="20874" y="122909"/>
                  </a:lnTo>
                  <a:lnTo>
                    <a:pt x="22784" y="130779"/>
                  </a:lnTo>
                  <a:lnTo>
                    <a:pt x="22066" y="132975"/>
                  </a:lnTo>
                  <a:lnTo>
                    <a:pt x="19781" y="130466"/>
                  </a:lnTo>
                  <a:lnTo>
                    <a:pt x="16767" y="124891"/>
                  </a:lnTo>
                  <a:lnTo>
                    <a:pt x="13431" y="117267"/>
                  </a:lnTo>
                  <a:lnTo>
                    <a:pt x="9961" y="108022"/>
                  </a:lnTo>
                  <a:lnTo>
                    <a:pt x="6450" y="97468"/>
                  </a:lnTo>
                  <a:lnTo>
                    <a:pt x="3260" y="85901"/>
                  </a:lnTo>
                  <a:lnTo>
                    <a:pt x="1021" y="73586"/>
                  </a:lnTo>
                  <a:lnTo>
                    <a:pt x="0" y="60743"/>
                  </a:lnTo>
                  <a:lnTo>
                    <a:pt x="298" y="47860"/>
                  </a:lnTo>
                  <a:lnTo>
                    <a:pt x="2018" y="35668"/>
                  </a:lnTo>
                  <a:lnTo>
                    <a:pt x="5078" y="24520"/>
                  </a:lnTo>
                  <a:lnTo>
                    <a:pt x="9743" y="14901"/>
                  </a:lnTo>
                  <a:lnTo>
                    <a:pt x="16680" y="7568"/>
                  </a:lnTo>
                  <a:lnTo>
                    <a:pt x="26038" y="2718"/>
                  </a:lnTo>
                  <a:lnTo>
                    <a:pt x="37049" y="241"/>
                  </a:lnTo>
                  <a:lnTo>
                    <a:pt x="48356" y="0"/>
                  </a:lnTo>
                  <a:lnTo>
                    <a:pt x="59138" y="1685"/>
                  </a:lnTo>
                  <a:lnTo>
                    <a:pt x="69136" y="4896"/>
                  </a:lnTo>
                  <a:lnTo>
                    <a:pt x="78377" y="9251"/>
                  </a:lnTo>
                  <a:lnTo>
                    <a:pt x="86995" y="14436"/>
                  </a:lnTo>
                  <a:lnTo>
                    <a:pt x="95138" y="20372"/>
                  </a:lnTo>
                  <a:lnTo>
                    <a:pt x="102935" y="27186"/>
                  </a:lnTo>
                  <a:lnTo>
                    <a:pt x="110483" y="34883"/>
                  </a:lnTo>
                  <a:lnTo>
                    <a:pt x="117691" y="43340"/>
                  </a:lnTo>
                  <a:lnTo>
                    <a:pt x="124307" y="52395"/>
                  </a:lnTo>
                  <a:lnTo>
                    <a:pt x="130238" y="61896"/>
                  </a:lnTo>
                  <a:lnTo>
                    <a:pt x="135542" y="71716"/>
                  </a:lnTo>
                  <a:lnTo>
                    <a:pt x="140339" y="81762"/>
                  </a:lnTo>
                  <a:lnTo>
                    <a:pt x="144747" y="91958"/>
                  </a:lnTo>
                  <a:lnTo>
                    <a:pt x="148721" y="102187"/>
                  </a:lnTo>
                  <a:lnTo>
                    <a:pt x="152442" y="113492"/>
                  </a:lnTo>
                  <a:lnTo>
                    <a:pt x="156239" y="129100"/>
                  </a:lnTo>
                  <a:lnTo>
                    <a:pt x="160727" y="154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2008" y="250372"/>
              <a:ext cx="185526" cy="452355"/>
            </a:xfrm>
            <a:custGeom>
              <a:avLst/>
              <a:gdLst/>
              <a:ahLst/>
              <a:cxnLst/>
              <a:rect l="0" t="0" r="0" b="0"/>
              <a:pathLst>
                <a:path w="185526" h="452355">
                  <a:moveTo>
                    <a:pt x="80240" y="360280"/>
                  </a:moveTo>
                  <a:lnTo>
                    <a:pt x="85974" y="351412"/>
                  </a:lnTo>
                  <a:lnTo>
                    <a:pt x="90258" y="342425"/>
                  </a:lnTo>
                  <a:lnTo>
                    <a:pt x="93455" y="332439"/>
                  </a:lnTo>
                  <a:lnTo>
                    <a:pt x="95470" y="321804"/>
                  </a:lnTo>
                  <a:lnTo>
                    <a:pt x="95871" y="311289"/>
                  </a:lnTo>
                  <a:lnTo>
                    <a:pt x="94555" y="301342"/>
                  </a:lnTo>
                  <a:lnTo>
                    <a:pt x="91559" y="292228"/>
                  </a:lnTo>
                  <a:lnTo>
                    <a:pt x="86886" y="284188"/>
                  </a:lnTo>
                  <a:lnTo>
                    <a:pt x="80708" y="277246"/>
                  </a:lnTo>
                  <a:lnTo>
                    <a:pt x="73308" y="271738"/>
                  </a:lnTo>
                  <a:lnTo>
                    <a:pt x="64979" y="268386"/>
                  </a:lnTo>
                  <a:lnTo>
                    <a:pt x="55982" y="267396"/>
                  </a:lnTo>
                  <a:lnTo>
                    <a:pt x="46842" y="268678"/>
                  </a:lnTo>
                  <a:lnTo>
                    <a:pt x="38319" y="272122"/>
                  </a:lnTo>
                  <a:lnTo>
                    <a:pt x="30777" y="277438"/>
                  </a:lnTo>
                  <a:lnTo>
                    <a:pt x="24223" y="284241"/>
                  </a:lnTo>
                  <a:lnTo>
                    <a:pt x="18504" y="292162"/>
                  </a:lnTo>
                  <a:lnTo>
                    <a:pt x="13438" y="300895"/>
                  </a:lnTo>
                  <a:lnTo>
                    <a:pt x="9016" y="310365"/>
                  </a:lnTo>
                  <a:lnTo>
                    <a:pt x="5410" y="320707"/>
                  </a:lnTo>
                  <a:lnTo>
                    <a:pt x="2651" y="331919"/>
                  </a:lnTo>
                  <a:lnTo>
                    <a:pt x="796" y="343721"/>
                  </a:lnTo>
                  <a:lnTo>
                    <a:pt x="0" y="355642"/>
                  </a:lnTo>
                  <a:lnTo>
                    <a:pt x="244" y="367403"/>
                  </a:lnTo>
                  <a:lnTo>
                    <a:pt x="1374" y="378910"/>
                  </a:lnTo>
                  <a:lnTo>
                    <a:pt x="3196" y="390170"/>
                  </a:lnTo>
                  <a:lnTo>
                    <a:pt x="5539" y="401221"/>
                  </a:lnTo>
                  <a:lnTo>
                    <a:pt x="8585" y="411947"/>
                  </a:lnTo>
                  <a:lnTo>
                    <a:pt x="12840" y="422084"/>
                  </a:lnTo>
                  <a:lnTo>
                    <a:pt x="18487" y="431522"/>
                  </a:lnTo>
                  <a:lnTo>
                    <a:pt x="25568" y="439826"/>
                  </a:lnTo>
                  <a:lnTo>
                    <a:pt x="34150" y="446194"/>
                  </a:lnTo>
                  <a:lnTo>
                    <a:pt x="44102" y="450356"/>
                  </a:lnTo>
                  <a:lnTo>
                    <a:pt x="54852" y="452354"/>
                  </a:lnTo>
                  <a:lnTo>
                    <a:pt x="65519" y="452264"/>
                  </a:lnTo>
                  <a:lnTo>
                    <a:pt x="75612" y="450345"/>
                  </a:lnTo>
                  <a:lnTo>
                    <a:pt x="85013" y="446635"/>
                  </a:lnTo>
                  <a:lnTo>
                    <a:pt x="93786" y="440880"/>
                  </a:lnTo>
                  <a:lnTo>
                    <a:pt x="102054" y="433119"/>
                  </a:lnTo>
                  <a:lnTo>
                    <a:pt x="109777" y="423486"/>
                  </a:lnTo>
                  <a:lnTo>
                    <a:pt x="116751" y="412047"/>
                  </a:lnTo>
                  <a:lnTo>
                    <a:pt x="122930" y="399013"/>
                  </a:lnTo>
                  <a:lnTo>
                    <a:pt x="128404" y="384533"/>
                  </a:lnTo>
                  <a:lnTo>
                    <a:pt x="133315" y="368611"/>
                  </a:lnTo>
                  <a:lnTo>
                    <a:pt x="137801" y="351378"/>
                  </a:lnTo>
                  <a:lnTo>
                    <a:pt x="141814" y="332908"/>
                  </a:lnTo>
                  <a:lnTo>
                    <a:pt x="145138" y="313147"/>
                  </a:lnTo>
                  <a:lnTo>
                    <a:pt x="147708" y="292189"/>
                  </a:lnTo>
                  <a:lnTo>
                    <a:pt x="149604" y="270403"/>
                  </a:lnTo>
                  <a:lnTo>
                    <a:pt x="150959" y="248327"/>
                  </a:lnTo>
                  <a:lnTo>
                    <a:pt x="151903" y="226287"/>
                  </a:lnTo>
                  <a:lnTo>
                    <a:pt x="152386" y="204251"/>
                  </a:lnTo>
                  <a:lnTo>
                    <a:pt x="152186" y="181931"/>
                  </a:lnTo>
                  <a:lnTo>
                    <a:pt x="151237" y="159180"/>
                  </a:lnTo>
                  <a:lnTo>
                    <a:pt x="149616" y="136325"/>
                  </a:lnTo>
                  <a:lnTo>
                    <a:pt x="147458" y="114046"/>
                  </a:lnTo>
                  <a:lnTo>
                    <a:pt x="144900" y="92692"/>
                  </a:lnTo>
                  <a:lnTo>
                    <a:pt x="142216" y="72437"/>
                  </a:lnTo>
                  <a:lnTo>
                    <a:pt x="139802" y="53446"/>
                  </a:lnTo>
                  <a:lnTo>
                    <a:pt x="137840" y="35700"/>
                  </a:lnTo>
                  <a:lnTo>
                    <a:pt x="135995" y="19988"/>
                  </a:lnTo>
                  <a:lnTo>
                    <a:pt x="132893" y="7988"/>
                  </a:lnTo>
                  <a:lnTo>
                    <a:pt x="128264" y="1072"/>
                  </a:lnTo>
                  <a:lnTo>
                    <a:pt x="123852" y="0"/>
                  </a:lnTo>
                  <a:lnTo>
                    <a:pt x="120338" y="4078"/>
                  </a:lnTo>
                  <a:lnTo>
                    <a:pt x="117736" y="12147"/>
                  </a:lnTo>
                  <a:lnTo>
                    <a:pt x="115881" y="23136"/>
                  </a:lnTo>
                  <a:lnTo>
                    <a:pt x="114590" y="36185"/>
                  </a:lnTo>
                  <a:lnTo>
                    <a:pt x="113870" y="50336"/>
                  </a:lnTo>
                  <a:lnTo>
                    <a:pt x="113910" y="64526"/>
                  </a:lnTo>
                  <a:lnTo>
                    <a:pt x="114746" y="78192"/>
                  </a:lnTo>
                  <a:lnTo>
                    <a:pt x="116120" y="91675"/>
                  </a:lnTo>
                  <a:lnTo>
                    <a:pt x="117581" y="105950"/>
                  </a:lnTo>
                  <a:lnTo>
                    <a:pt x="118862" y="121527"/>
                  </a:lnTo>
                  <a:lnTo>
                    <a:pt x="120044" y="138435"/>
                  </a:lnTo>
                  <a:lnTo>
                    <a:pt x="121444" y="156476"/>
                  </a:lnTo>
                  <a:lnTo>
                    <a:pt x="123233" y="175394"/>
                  </a:lnTo>
                  <a:lnTo>
                    <a:pt x="125265" y="194794"/>
                  </a:lnTo>
                  <a:lnTo>
                    <a:pt x="127176" y="214183"/>
                  </a:lnTo>
                  <a:lnTo>
                    <a:pt x="128763" y="233287"/>
                  </a:lnTo>
                  <a:lnTo>
                    <a:pt x="130151" y="251876"/>
                  </a:lnTo>
                  <a:lnTo>
                    <a:pt x="131690" y="269671"/>
                  </a:lnTo>
                  <a:lnTo>
                    <a:pt x="133581" y="286600"/>
                  </a:lnTo>
                  <a:lnTo>
                    <a:pt x="136022" y="302598"/>
                  </a:lnTo>
                  <a:lnTo>
                    <a:pt x="139272" y="317510"/>
                  </a:lnTo>
                  <a:lnTo>
                    <a:pt x="143389" y="331350"/>
                  </a:lnTo>
                  <a:lnTo>
                    <a:pt x="148352" y="344022"/>
                  </a:lnTo>
                  <a:lnTo>
                    <a:pt x="154847" y="356579"/>
                  </a:lnTo>
                  <a:lnTo>
                    <a:pt x="165681" y="371244"/>
                  </a:lnTo>
                  <a:lnTo>
                    <a:pt x="185525" y="391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0176" y="503105"/>
              <a:ext cx="242156" cy="149662"/>
            </a:xfrm>
            <a:custGeom>
              <a:avLst/>
              <a:gdLst/>
              <a:ahLst/>
              <a:cxnLst/>
              <a:rect l="0" t="0" r="0" b="0"/>
              <a:pathLst>
                <a:path w="242156" h="149662">
                  <a:moveTo>
                    <a:pt x="0" y="12791"/>
                  </a:moveTo>
                  <a:lnTo>
                    <a:pt x="2934" y="24459"/>
                  </a:lnTo>
                  <a:lnTo>
                    <a:pt x="5716" y="34948"/>
                  </a:lnTo>
                  <a:lnTo>
                    <a:pt x="8616" y="45254"/>
                  </a:lnTo>
                  <a:lnTo>
                    <a:pt x="11656" y="55728"/>
                  </a:lnTo>
                  <a:lnTo>
                    <a:pt x="14821" y="66720"/>
                  </a:lnTo>
                  <a:lnTo>
                    <a:pt x="18068" y="78273"/>
                  </a:lnTo>
                  <a:lnTo>
                    <a:pt x="20792" y="87175"/>
                  </a:lnTo>
                  <a:lnTo>
                    <a:pt x="22227" y="89126"/>
                  </a:lnTo>
                  <a:lnTo>
                    <a:pt x="22638" y="84844"/>
                  </a:lnTo>
                  <a:lnTo>
                    <a:pt x="22543" y="76132"/>
                  </a:lnTo>
                  <a:lnTo>
                    <a:pt x="22439" y="64607"/>
                  </a:lnTo>
                  <a:lnTo>
                    <a:pt x="22795" y="51581"/>
                  </a:lnTo>
                  <a:lnTo>
                    <a:pt x="23807" y="37878"/>
                  </a:lnTo>
                  <a:lnTo>
                    <a:pt x="25784" y="24724"/>
                  </a:lnTo>
                  <a:lnTo>
                    <a:pt x="29234" y="13847"/>
                  </a:lnTo>
                  <a:lnTo>
                    <a:pt x="34285" y="5984"/>
                  </a:lnTo>
                  <a:lnTo>
                    <a:pt x="40438" y="1330"/>
                  </a:lnTo>
                  <a:lnTo>
                    <a:pt x="46790" y="0"/>
                  </a:lnTo>
                  <a:lnTo>
                    <a:pt x="52801" y="1695"/>
                  </a:lnTo>
                  <a:lnTo>
                    <a:pt x="58460" y="5861"/>
                  </a:lnTo>
                  <a:lnTo>
                    <a:pt x="64093" y="11912"/>
                  </a:lnTo>
                  <a:lnTo>
                    <a:pt x="69912" y="19338"/>
                  </a:lnTo>
                  <a:lnTo>
                    <a:pt x="75821" y="27740"/>
                  </a:lnTo>
                  <a:lnTo>
                    <a:pt x="81495" y="36823"/>
                  </a:lnTo>
                  <a:lnTo>
                    <a:pt x="86761" y="46373"/>
                  </a:lnTo>
                  <a:lnTo>
                    <a:pt x="91604" y="56243"/>
                  </a:lnTo>
                  <a:lnTo>
                    <a:pt x="96084" y="66329"/>
                  </a:lnTo>
                  <a:lnTo>
                    <a:pt x="100288" y="76489"/>
                  </a:lnTo>
                  <a:lnTo>
                    <a:pt x="104498" y="84181"/>
                  </a:lnTo>
                  <a:lnTo>
                    <a:pt x="108592" y="86079"/>
                  </a:lnTo>
                  <a:lnTo>
                    <a:pt x="112029" y="82842"/>
                  </a:lnTo>
                  <a:lnTo>
                    <a:pt x="115045" y="75975"/>
                  </a:lnTo>
                  <a:lnTo>
                    <a:pt x="118117" y="66844"/>
                  </a:lnTo>
                  <a:lnTo>
                    <a:pt x="121718" y="56583"/>
                  </a:lnTo>
                  <a:lnTo>
                    <a:pt x="126038" y="45887"/>
                  </a:lnTo>
                  <a:lnTo>
                    <a:pt x="131210" y="35739"/>
                  </a:lnTo>
                  <a:lnTo>
                    <a:pt x="137420" y="27502"/>
                  </a:lnTo>
                  <a:lnTo>
                    <a:pt x="144663" y="21744"/>
                  </a:lnTo>
                  <a:lnTo>
                    <a:pt x="152624" y="18502"/>
                  </a:lnTo>
                  <a:lnTo>
                    <a:pt x="160805" y="17671"/>
                  </a:lnTo>
                  <a:lnTo>
                    <a:pt x="168896" y="18922"/>
                  </a:lnTo>
                  <a:lnTo>
                    <a:pt x="176783" y="21825"/>
                  </a:lnTo>
                  <a:lnTo>
                    <a:pt x="184460" y="25965"/>
                  </a:lnTo>
                  <a:lnTo>
                    <a:pt x="191951" y="31002"/>
                  </a:lnTo>
                  <a:lnTo>
                    <a:pt x="199134" y="36836"/>
                  </a:lnTo>
                  <a:lnTo>
                    <a:pt x="205739" y="43582"/>
                  </a:lnTo>
                  <a:lnTo>
                    <a:pt x="211666" y="51237"/>
                  </a:lnTo>
                  <a:lnTo>
                    <a:pt x="216968" y="59836"/>
                  </a:lnTo>
                  <a:lnTo>
                    <a:pt x="221765" y="69518"/>
                  </a:lnTo>
                  <a:lnTo>
                    <a:pt x="226174" y="80249"/>
                  </a:lnTo>
                  <a:lnTo>
                    <a:pt x="230148" y="91642"/>
                  </a:lnTo>
                  <a:lnTo>
                    <a:pt x="233869" y="104378"/>
                  </a:lnTo>
                  <a:lnTo>
                    <a:pt x="237666" y="121811"/>
                  </a:lnTo>
                  <a:lnTo>
                    <a:pt x="242155" y="149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83958" y="512302"/>
              <a:ext cx="117530" cy="150803"/>
            </a:xfrm>
            <a:custGeom>
              <a:avLst/>
              <a:gdLst/>
              <a:ahLst/>
              <a:cxnLst/>
              <a:rect l="0" t="0" r="0" b="0"/>
              <a:pathLst>
                <a:path w="117530" h="150803">
                  <a:moveTo>
                    <a:pt x="85244" y="3594"/>
                  </a:moveTo>
                  <a:lnTo>
                    <a:pt x="76443" y="861"/>
                  </a:lnTo>
                  <a:lnTo>
                    <a:pt x="68095" y="0"/>
                  </a:lnTo>
                  <a:lnTo>
                    <a:pt x="59401" y="994"/>
                  </a:lnTo>
                  <a:lnTo>
                    <a:pt x="50453" y="3706"/>
                  </a:lnTo>
                  <a:lnTo>
                    <a:pt x="41606" y="8139"/>
                  </a:lnTo>
                  <a:lnTo>
                    <a:pt x="33073" y="14132"/>
                  </a:lnTo>
                  <a:lnTo>
                    <a:pt x="25057" y="21563"/>
                  </a:lnTo>
                  <a:lnTo>
                    <a:pt x="17828" y="30438"/>
                  </a:lnTo>
                  <a:lnTo>
                    <a:pt x="11460" y="40620"/>
                  </a:lnTo>
                  <a:lnTo>
                    <a:pt x="6185" y="51708"/>
                  </a:lnTo>
                  <a:lnTo>
                    <a:pt x="2465" y="63141"/>
                  </a:lnTo>
                  <a:lnTo>
                    <a:pt x="412" y="74570"/>
                  </a:lnTo>
                  <a:lnTo>
                    <a:pt x="0" y="85852"/>
                  </a:lnTo>
                  <a:lnTo>
                    <a:pt x="1234" y="96961"/>
                  </a:lnTo>
                  <a:lnTo>
                    <a:pt x="3957" y="107906"/>
                  </a:lnTo>
                  <a:lnTo>
                    <a:pt x="8055" y="118391"/>
                  </a:lnTo>
                  <a:lnTo>
                    <a:pt x="13546" y="127835"/>
                  </a:lnTo>
                  <a:lnTo>
                    <a:pt x="20316" y="135993"/>
                  </a:lnTo>
                  <a:lnTo>
                    <a:pt x="28301" y="142624"/>
                  </a:lnTo>
                  <a:lnTo>
                    <a:pt x="37562" y="147330"/>
                  </a:lnTo>
                  <a:lnTo>
                    <a:pt x="48007" y="150076"/>
                  </a:lnTo>
                  <a:lnTo>
                    <a:pt x="59105" y="150802"/>
                  </a:lnTo>
                  <a:lnTo>
                    <a:pt x="70013" y="149252"/>
                  </a:lnTo>
                  <a:lnTo>
                    <a:pt x="80267" y="145503"/>
                  </a:lnTo>
                  <a:lnTo>
                    <a:pt x="89607" y="139734"/>
                  </a:lnTo>
                  <a:lnTo>
                    <a:pt x="97809" y="132050"/>
                  </a:lnTo>
                  <a:lnTo>
                    <a:pt x="104870" y="122704"/>
                  </a:lnTo>
                  <a:lnTo>
                    <a:pt x="110628" y="112193"/>
                  </a:lnTo>
                  <a:lnTo>
                    <a:pt x="114681" y="101155"/>
                  </a:lnTo>
                  <a:lnTo>
                    <a:pt x="116962" y="89999"/>
                  </a:lnTo>
                  <a:lnTo>
                    <a:pt x="117529" y="79071"/>
                  </a:lnTo>
                  <a:lnTo>
                    <a:pt x="116398" y="68732"/>
                  </a:lnTo>
                  <a:lnTo>
                    <a:pt x="113759" y="59118"/>
                  </a:lnTo>
                  <a:lnTo>
                    <a:pt x="110209" y="50283"/>
                  </a:lnTo>
                  <a:lnTo>
                    <a:pt x="106312" y="41332"/>
                  </a:lnTo>
                  <a:lnTo>
                    <a:pt x="101733" y="30361"/>
                  </a:lnTo>
                  <a:lnTo>
                    <a:pt x="95772" y="14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28183" y="347440"/>
              <a:ext cx="20004" cy="315856"/>
            </a:xfrm>
            <a:custGeom>
              <a:avLst/>
              <a:gdLst/>
              <a:ahLst/>
              <a:cxnLst/>
              <a:rect l="0" t="0" r="0" b="0"/>
              <a:pathLst>
                <a:path w="20004" h="315856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71"/>
                  </a:lnTo>
                  <a:lnTo>
                    <a:pt x="1682" y="46978"/>
                  </a:lnTo>
                  <a:lnTo>
                    <a:pt x="834" y="60935"/>
                  </a:lnTo>
                  <a:lnTo>
                    <a:pt x="241" y="76493"/>
                  </a:lnTo>
                  <a:lnTo>
                    <a:pt x="0" y="93323"/>
                  </a:lnTo>
                  <a:lnTo>
                    <a:pt x="364" y="110833"/>
                  </a:lnTo>
                  <a:lnTo>
                    <a:pt x="1419" y="128607"/>
                  </a:lnTo>
                  <a:lnTo>
                    <a:pt x="2941" y="146437"/>
                  </a:lnTo>
                  <a:lnTo>
                    <a:pt x="4500" y="164240"/>
                  </a:lnTo>
                  <a:lnTo>
                    <a:pt x="5848" y="181986"/>
                  </a:lnTo>
                  <a:lnTo>
                    <a:pt x="7074" y="199512"/>
                  </a:lnTo>
                  <a:lnTo>
                    <a:pt x="8504" y="216521"/>
                  </a:lnTo>
                  <a:lnTo>
                    <a:pt x="10313" y="232883"/>
                  </a:lnTo>
                  <a:lnTo>
                    <a:pt x="12368" y="248423"/>
                  </a:lnTo>
                  <a:lnTo>
                    <a:pt x="14510" y="264566"/>
                  </a:lnTo>
                  <a:lnTo>
                    <a:pt x="16928" y="284965"/>
                  </a:lnTo>
                  <a:lnTo>
                    <a:pt x="2000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32373" y="4632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5491" y="5734"/>
                  </a:lnTo>
                  <a:lnTo>
                    <a:pt x="217366" y="10018"/>
                  </a:lnTo>
                  <a:lnTo>
                    <a:pt x="206389" y="13224"/>
                  </a:lnTo>
                  <a:lnTo>
                    <a:pt x="193216" y="15585"/>
                  </a:lnTo>
                  <a:lnTo>
                    <a:pt x="178917" y="17282"/>
                  </a:lnTo>
                  <a:lnTo>
                    <a:pt x="164224" y="18477"/>
                  </a:lnTo>
                  <a:lnTo>
                    <a:pt x="149332" y="19306"/>
                  </a:lnTo>
                  <a:lnTo>
                    <a:pt x="134066" y="19874"/>
                  </a:lnTo>
                  <a:lnTo>
                    <a:pt x="118330" y="20266"/>
                  </a:lnTo>
                  <a:lnTo>
                    <a:pt x="102309" y="20700"/>
                  </a:lnTo>
                  <a:lnTo>
                    <a:pt x="86387" y="21525"/>
                  </a:lnTo>
                  <a:lnTo>
                    <a:pt x="70795" y="22892"/>
                  </a:lnTo>
                  <a:lnTo>
                    <a:pt x="55989" y="24633"/>
                  </a:lnTo>
                  <a:lnTo>
                    <a:pt x="41170" y="26522"/>
                  </a:lnTo>
                  <a:lnTo>
                    <a:pt x="23922" y="28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59387" y="294797"/>
              <a:ext cx="320469" cy="331238"/>
            </a:xfrm>
            <a:custGeom>
              <a:avLst/>
              <a:gdLst/>
              <a:ahLst/>
              <a:cxnLst/>
              <a:rect l="0" t="0" r="0" b="0"/>
              <a:pathLst>
                <a:path w="320469" h="331238">
                  <a:moveTo>
                    <a:pt x="4613" y="0"/>
                  </a:moveTo>
                  <a:lnTo>
                    <a:pt x="1813" y="11669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6" y="42938"/>
                  </a:lnTo>
                  <a:lnTo>
                    <a:pt x="1326" y="53930"/>
                  </a:lnTo>
                  <a:lnTo>
                    <a:pt x="2146" y="65573"/>
                  </a:lnTo>
                  <a:lnTo>
                    <a:pt x="3003" y="77826"/>
                  </a:lnTo>
                  <a:lnTo>
                    <a:pt x="4177" y="90581"/>
                  </a:lnTo>
                  <a:lnTo>
                    <a:pt x="5812" y="103721"/>
                  </a:lnTo>
                  <a:lnTo>
                    <a:pt x="7740" y="117307"/>
                  </a:lnTo>
                  <a:lnTo>
                    <a:pt x="9580" y="131566"/>
                  </a:lnTo>
                  <a:lnTo>
                    <a:pt x="11119" y="146562"/>
                  </a:lnTo>
                  <a:lnTo>
                    <a:pt x="12475" y="162056"/>
                  </a:lnTo>
                  <a:lnTo>
                    <a:pt x="13992" y="177610"/>
                  </a:lnTo>
                  <a:lnTo>
                    <a:pt x="15860" y="192962"/>
                  </a:lnTo>
                  <a:lnTo>
                    <a:pt x="17945" y="208033"/>
                  </a:lnTo>
                  <a:lnTo>
                    <a:pt x="19892" y="222839"/>
                  </a:lnTo>
                  <a:lnTo>
                    <a:pt x="21498" y="237428"/>
                  </a:lnTo>
                  <a:lnTo>
                    <a:pt x="22729" y="251853"/>
                  </a:lnTo>
                  <a:lnTo>
                    <a:pt x="23630" y="266159"/>
                  </a:lnTo>
                  <a:lnTo>
                    <a:pt x="24259" y="280350"/>
                  </a:lnTo>
                  <a:lnTo>
                    <a:pt x="24264" y="293321"/>
                  </a:lnTo>
                  <a:lnTo>
                    <a:pt x="23052" y="301530"/>
                  </a:lnTo>
                  <a:lnTo>
                    <a:pt x="21082" y="302831"/>
                  </a:lnTo>
                  <a:lnTo>
                    <a:pt x="19321" y="299001"/>
                  </a:lnTo>
                  <a:lnTo>
                    <a:pt x="18179" y="291926"/>
                  </a:lnTo>
                  <a:lnTo>
                    <a:pt x="17905" y="283062"/>
                  </a:lnTo>
                  <a:lnTo>
                    <a:pt x="18530" y="273298"/>
                  </a:lnTo>
                  <a:lnTo>
                    <a:pt x="20100" y="263270"/>
                  </a:lnTo>
                  <a:lnTo>
                    <a:pt x="22755" y="253518"/>
                  </a:lnTo>
                  <a:lnTo>
                    <a:pt x="26479" y="244298"/>
                  </a:lnTo>
                  <a:lnTo>
                    <a:pt x="31439" y="236118"/>
                  </a:lnTo>
                  <a:lnTo>
                    <a:pt x="38049" y="229824"/>
                  </a:lnTo>
                  <a:lnTo>
                    <a:pt x="46378" y="225705"/>
                  </a:lnTo>
                  <a:lnTo>
                    <a:pt x="55886" y="223735"/>
                  </a:lnTo>
                  <a:lnTo>
                    <a:pt x="65645" y="223841"/>
                  </a:lnTo>
                  <a:lnTo>
                    <a:pt x="75097" y="225767"/>
                  </a:lnTo>
                  <a:lnTo>
                    <a:pt x="84220" y="229311"/>
                  </a:lnTo>
                  <a:lnTo>
                    <a:pt x="93332" y="234422"/>
                  </a:lnTo>
                  <a:lnTo>
                    <a:pt x="102637" y="240928"/>
                  </a:lnTo>
                  <a:lnTo>
                    <a:pt x="111869" y="248564"/>
                  </a:lnTo>
                  <a:lnTo>
                    <a:pt x="120395" y="257060"/>
                  </a:lnTo>
                  <a:lnTo>
                    <a:pt x="127907" y="266185"/>
                  </a:lnTo>
                  <a:lnTo>
                    <a:pt x="134257" y="275922"/>
                  </a:lnTo>
                  <a:lnTo>
                    <a:pt x="139299" y="286444"/>
                  </a:lnTo>
                  <a:lnTo>
                    <a:pt x="143105" y="297684"/>
                  </a:lnTo>
                  <a:lnTo>
                    <a:pt x="146241" y="306113"/>
                  </a:lnTo>
                  <a:lnTo>
                    <a:pt x="149229" y="307746"/>
                  </a:lnTo>
                  <a:lnTo>
                    <a:pt x="152010" y="304459"/>
                  </a:lnTo>
                  <a:lnTo>
                    <a:pt x="155068" y="298594"/>
                  </a:lnTo>
                  <a:lnTo>
                    <a:pt x="159164" y="291982"/>
                  </a:lnTo>
                  <a:lnTo>
                    <a:pt x="164612" y="285577"/>
                  </a:lnTo>
                  <a:lnTo>
                    <a:pt x="171345" y="279712"/>
                  </a:lnTo>
                  <a:lnTo>
                    <a:pt x="179139" y="274421"/>
                  </a:lnTo>
                  <a:lnTo>
                    <a:pt x="187747" y="269617"/>
                  </a:lnTo>
                  <a:lnTo>
                    <a:pt x="197115" y="265193"/>
                  </a:lnTo>
                  <a:lnTo>
                    <a:pt x="207379" y="261049"/>
                  </a:lnTo>
                  <a:lnTo>
                    <a:pt x="218530" y="257098"/>
                  </a:lnTo>
                  <a:lnTo>
                    <a:pt x="230119" y="253119"/>
                  </a:lnTo>
                  <a:lnTo>
                    <a:pt x="241364" y="248760"/>
                  </a:lnTo>
                  <a:lnTo>
                    <a:pt x="251838" y="243853"/>
                  </a:lnTo>
                  <a:lnTo>
                    <a:pt x="260988" y="238081"/>
                  </a:lnTo>
                  <a:lnTo>
                    <a:pt x="267998" y="230917"/>
                  </a:lnTo>
                  <a:lnTo>
                    <a:pt x="272622" y="222213"/>
                  </a:lnTo>
                  <a:lnTo>
                    <a:pt x="274777" y="212453"/>
                  </a:lnTo>
                  <a:lnTo>
                    <a:pt x="274269" y="202524"/>
                  </a:lnTo>
                  <a:lnTo>
                    <a:pt x="271258" y="192972"/>
                  </a:lnTo>
                  <a:lnTo>
                    <a:pt x="266003" y="184291"/>
                  </a:lnTo>
                  <a:lnTo>
                    <a:pt x="258673" y="177073"/>
                  </a:lnTo>
                  <a:lnTo>
                    <a:pt x="249572" y="171494"/>
                  </a:lnTo>
                  <a:lnTo>
                    <a:pt x="239397" y="167716"/>
                  </a:lnTo>
                  <a:lnTo>
                    <a:pt x="229117" y="166064"/>
                  </a:lnTo>
                  <a:lnTo>
                    <a:pt x="219284" y="166514"/>
                  </a:lnTo>
                  <a:lnTo>
                    <a:pt x="210058" y="169085"/>
                  </a:lnTo>
                  <a:lnTo>
                    <a:pt x="201401" y="174001"/>
                  </a:lnTo>
                  <a:lnTo>
                    <a:pt x="193221" y="181158"/>
                  </a:lnTo>
                  <a:lnTo>
                    <a:pt x="185896" y="190198"/>
                  </a:lnTo>
                  <a:lnTo>
                    <a:pt x="180253" y="200700"/>
                  </a:lnTo>
                  <a:lnTo>
                    <a:pt x="176604" y="212278"/>
                  </a:lnTo>
                  <a:lnTo>
                    <a:pt x="174797" y="224626"/>
                  </a:lnTo>
                  <a:lnTo>
                    <a:pt x="174489" y="237512"/>
                  </a:lnTo>
                  <a:lnTo>
                    <a:pt x="175322" y="250761"/>
                  </a:lnTo>
                  <a:lnTo>
                    <a:pt x="177150" y="263927"/>
                  </a:lnTo>
                  <a:lnTo>
                    <a:pt x="180038" y="276315"/>
                  </a:lnTo>
                  <a:lnTo>
                    <a:pt x="183943" y="287605"/>
                  </a:lnTo>
                  <a:lnTo>
                    <a:pt x="188868" y="297660"/>
                  </a:lnTo>
                  <a:lnTo>
                    <a:pt x="194930" y="306351"/>
                  </a:lnTo>
                  <a:lnTo>
                    <a:pt x="202089" y="313748"/>
                  </a:lnTo>
                  <a:lnTo>
                    <a:pt x="210339" y="319903"/>
                  </a:lnTo>
                  <a:lnTo>
                    <a:pt x="219780" y="324756"/>
                  </a:lnTo>
                  <a:lnTo>
                    <a:pt x="230348" y="328386"/>
                  </a:lnTo>
                  <a:lnTo>
                    <a:pt x="241700" y="330674"/>
                  </a:lnTo>
                  <a:lnTo>
                    <a:pt x="253311" y="331237"/>
                  </a:lnTo>
                  <a:lnTo>
                    <a:pt x="264849" y="330026"/>
                  </a:lnTo>
                  <a:lnTo>
                    <a:pt x="275934" y="327390"/>
                  </a:lnTo>
                  <a:lnTo>
                    <a:pt x="287236" y="323536"/>
                  </a:lnTo>
                  <a:lnTo>
                    <a:pt x="300861" y="317008"/>
                  </a:lnTo>
                  <a:lnTo>
                    <a:pt x="32046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95270" y="400082"/>
              <a:ext cx="142513" cy="194099"/>
            </a:xfrm>
            <a:custGeom>
              <a:avLst/>
              <a:gdLst/>
              <a:ahLst/>
              <a:cxnLst/>
              <a:rect l="0" t="0" r="0" b="0"/>
              <a:pathLst>
                <a:path w="142513" h="194099">
                  <a:moveTo>
                    <a:pt x="16170" y="115814"/>
                  </a:moveTo>
                  <a:lnTo>
                    <a:pt x="19171" y="124615"/>
                  </a:lnTo>
                  <a:lnTo>
                    <a:pt x="22593" y="132962"/>
                  </a:lnTo>
                  <a:lnTo>
                    <a:pt x="26785" y="141665"/>
                  </a:lnTo>
                  <a:lnTo>
                    <a:pt x="31512" y="150959"/>
                  </a:lnTo>
                  <a:lnTo>
                    <a:pt x="36345" y="161102"/>
                  </a:lnTo>
                  <a:lnTo>
                    <a:pt x="41001" y="172127"/>
                  </a:lnTo>
                  <a:lnTo>
                    <a:pt x="44603" y="183149"/>
                  </a:lnTo>
                  <a:lnTo>
                    <a:pt x="45301" y="191236"/>
                  </a:lnTo>
                  <a:lnTo>
                    <a:pt x="42770" y="194098"/>
                  </a:lnTo>
                  <a:lnTo>
                    <a:pt x="38523" y="192620"/>
                  </a:lnTo>
                  <a:lnTo>
                    <a:pt x="33516" y="188118"/>
                  </a:lnTo>
                  <a:lnTo>
                    <a:pt x="28398" y="181589"/>
                  </a:lnTo>
                  <a:lnTo>
                    <a:pt x="23488" y="173715"/>
                  </a:lnTo>
                  <a:lnTo>
                    <a:pt x="18876" y="164950"/>
                  </a:lnTo>
                  <a:lnTo>
                    <a:pt x="14547" y="155594"/>
                  </a:lnTo>
                  <a:lnTo>
                    <a:pt x="10454" y="145840"/>
                  </a:lnTo>
                  <a:lnTo>
                    <a:pt x="6705" y="135658"/>
                  </a:lnTo>
                  <a:lnTo>
                    <a:pt x="3558" y="124827"/>
                  </a:lnTo>
                  <a:lnTo>
                    <a:pt x="1125" y="113289"/>
                  </a:lnTo>
                  <a:lnTo>
                    <a:pt x="0" y="101607"/>
                  </a:lnTo>
                  <a:lnTo>
                    <a:pt x="1290" y="90829"/>
                  </a:lnTo>
                  <a:lnTo>
                    <a:pt x="5389" y="81472"/>
                  </a:lnTo>
                  <a:lnTo>
                    <a:pt x="12060" y="73547"/>
                  </a:lnTo>
                  <a:lnTo>
                    <a:pt x="20813" y="66834"/>
                  </a:lnTo>
                  <a:lnTo>
                    <a:pt x="31139" y="61055"/>
                  </a:lnTo>
                  <a:lnTo>
                    <a:pt x="42442" y="55799"/>
                  </a:lnTo>
                  <a:lnTo>
                    <a:pt x="54078" y="50560"/>
                  </a:lnTo>
                  <a:lnTo>
                    <a:pt x="65671" y="45062"/>
                  </a:lnTo>
                  <a:lnTo>
                    <a:pt x="77079" y="39229"/>
                  </a:lnTo>
                  <a:lnTo>
                    <a:pt x="88278" y="33087"/>
                  </a:lnTo>
                  <a:lnTo>
                    <a:pt x="99282" y="26704"/>
                  </a:lnTo>
                  <a:lnTo>
                    <a:pt x="109677" y="20447"/>
                  </a:lnTo>
                  <a:lnTo>
                    <a:pt x="119631" y="14350"/>
                  </a:lnTo>
                  <a:lnTo>
                    <a:pt x="130021" y="7877"/>
                  </a:lnTo>
                  <a:lnTo>
                    <a:pt x="1425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90466" y="242155"/>
              <a:ext cx="195420" cy="421141"/>
            </a:xfrm>
            <a:custGeom>
              <a:avLst/>
              <a:gdLst/>
              <a:ahLst/>
              <a:cxnLst/>
              <a:rect l="0" t="0" r="0" b="0"/>
              <a:pathLst>
                <a:path w="195420" h="42114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8"/>
                  </a:lnTo>
                  <a:lnTo>
                    <a:pt x="3863" y="43115"/>
                  </a:lnTo>
                  <a:lnTo>
                    <a:pt x="6180" y="54755"/>
                  </a:lnTo>
                  <a:lnTo>
                    <a:pt x="8842" y="67651"/>
                  </a:lnTo>
                  <a:lnTo>
                    <a:pt x="11593" y="81730"/>
                  </a:lnTo>
                  <a:lnTo>
                    <a:pt x="14051" y="96781"/>
                  </a:lnTo>
                  <a:lnTo>
                    <a:pt x="16038" y="112573"/>
                  </a:lnTo>
                  <a:lnTo>
                    <a:pt x="17710" y="128905"/>
                  </a:lnTo>
                  <a:lnTo>
                    <a:pt x="19446" y="145620"/>
                  </a:lnTo>
                  <a:lnTo>
                    <a:pt x="21463" y="162596"/>
                  </a:lnTo>
                  <a:lnTo>
                    <a:pt x="23651" y="179588"/>
                  </a:lnTo>
                  <a:lnTo>
                    <a:pt x="25667" y="196230"/>
                  </a:lnTo>
                  <a:lnTo>
                    <a:pt x="27324" y="212355"/>
                  </a:lnTo>
                  <a:lnTo>
                    <a:pt x="28759" y="228134"/>
                  </a:lnTo>
                  <a:lnTo>
                    <a:pt x="30330" y="243955"/>
                  </a:lnTo>
                  <a:lnTo>
                    <a:pt x="32233" y="260048"/>
                  </a:lnTo>
                  <a:lnTo>
                    <a:pt x="34342" y="276468"/>
                  </a:lnTo>
                  <a:lnTo>
                    <a:pt x="36305" y="293185"/>
                  </a:lnTo>
                  <a:lnTo>
                    <a:pt x="37922" y="310134"/>
                  </a:lnTo>
                  <a:lnTo>
                    <a:pt x="39159" y="327093"/>
                  </a:lnTo>
                  <a:lnTo>
                    <a:pt x="40065" y="343706"/>
                  </a:lnTo>
                  <a:lnTo>
                    <a:pt x="40704" y="359800"/>
                  </a:lnTo>
                  <a:lnTo>
                    <a:pt x="40980" y="375216"/>
                  </a:lnTo>
                  <a:lnTo>
                    <a:pt x="40642" y="389729"/>
                  </a:lnTo>
                  <a:lnTo>
                    <a:pt x="39575" y="403219"/>
                  </a:lnTo>
                  <a:lnTo>
                    <a:pt x="37016" y="412695"/>
                  </a:lnTo>
                  <a:lnTo>
                    <a:pt x="32853" y="414621"/>
                  </a:lnTo>
                  <a:lnTo>
                    <a:pt x="28625" y="410655"/>
                  </a:lnTo>
                  <a:lnTo>
                    <a:pt x="24717" y="402916"/>
                  </a:lnTo>
                  <a:lnTo>
                    <a:pt x="21207" y="392677"/>
                  </a:lnTo>
                  <a:lnTo>
                    <a:pt x="18289" y="380519"/>
                  </a:lnTo>
                  <a:lnTo>
                    <a:pt x="16032" y="366863"/>
                  </a:lnTo>
                  <a:lnTo>
                    <a:pt x="14534" y="352399"/>
                  </a:lnTo>
                  <a:lnTo>
                    <a:pt x="13987" y="338049"/>
                  </a:lnTo>
                  <a:lnTo>
                    <a:pt x="14407" y="324312"/>
                  </a:lnTo>
                  <a:lnTo>
                    <a:pt x="15827" y="311304"/>
                  </a:lnTo>
                  <a:lnTo>
                    <a:pt x="18375" y="298951"/>
                  </a:lnTo>
                  <a:lnTo>
                    <a:pt x="22016" y="287126"/>
                  </a:lnTo>
                  <a:lnTo>
                    <a:pt x="26579" y="275860"/>
                  </a:lnTo>
                  <a:lnTo>
                    <a:pt x="31857" y="265353"/>
                  </a:lnTo>
                  <a:lnTo>
                    <a:pt x="37674" y="255658"/>
                  </a:lnTo>
                  <a:lnTo>
                    <a:pt x="44207" y="247011"/>
                  </a:lnTo>
                  <a:lnTo>
                    <a:pt x="51955" y="239879"/>
                  </a:lnTo>
                  <a:lnTo>
                    <a:pt x="61092" y="234386"/>
                  </a:lnTo>
                  <a:lnTo>
                    <a:pt x="71329" y="230511"/>
                  </a:lnTo>
                  <a:lnTo>
                    <a:pt x="82119" y="228269"/>
                  </a:lnTo>
                  <a:lnTo>
                    <a:pt x="93080" y="227504"/>
                  </a:lnTo>
                  <a:lnTo>
                    <a:pt x="104032" y="228107"/>
                  </a:lnTo>
                  <a:lnTo>
                    <a:pt x="114910" y="230099"/>
                  </a:lnTo>
                  <a:lnTo>
                    <a:pt x="125702" y="233361"/>
                  </a:lnTo>
                  <a:lnTo>
                    <a:pt x="136253" y="237668"/>
                  </a:lnTo>
                  <a:lnTo>
                    <a:pt x="146272" y="242775"/>
                  </a:lnTo>
                  <a:lnTo>
                    <a:pt x="155639" y="248473"/>
                  </a:lnTo>
                  <a:lnTo>
                    <a:pt x="164235" y="254755"/>
                  </a:lnTo>
                  <a:lnTo>
                    <a:pt x="171864" y="261803"/>
                  </a:lnTo>
                  <a:lnTo>
                    <a:pt x="178510" y="269661"/>
                  </a:lnTo>
                  <a:lnTo>
                    <a:pt x="184142" y="278396"/>
                  </a:lnTo>
                  <a:lnTo>
                    <a:pt x="188635" y="288170"/>
                  </a:lnTo>
                  <a:lnTo>
                    <a:pt x="192025" y="298967"/>
                  </a:lnTo>
                  <a:lnTo>
                    <a:pt x="194320" y="310472"/>
                  </a:lnTo>
                  <a:lnTo>
                    <a:pt x="195419" y="322186"/>
                  </a:lnTo>
                  <a:lnTo>
                    <a:pt x="195377" y="333804"/>
                  </a:lnTo>
                  <a:lnTo>
                    <a:pt x="194215" y="345214"/>
                  </a:lnTo>
                  <a:lnTo>
                    <a:pt x="191839" y="356408"/>
                  </a:lnTo>
                  <a:lnTo>
                    <a:pt x="188311" y="367410"/>
                  </a:lnTo>
                  <a:lnTo>
                    <a:pt x="183655" y="377933"/>
                  </a:lnTo>
                  <a:lnTo>
                    <a:pt x="177780" y="387402"/>
                  </a:lnTo>
                  <a:lnTo>
                    <a:pt x="170750" y="395582"/>
                  </a:lnTo>
                  <a:lnTo>
                    <a:pt x="162589" y="402397"/>
                  </a:lnTo>
                  <a:lnTo>
                    <a:pt x="153208" y="407759"/>
                  </a:lnTo>
                  <a:lnTo>
                    <a:pt x="142684" y="411773"/>
                  </a:lnTo>
                  <a:lnTo>
                    <a:pt x="131431" y="414679"/>
                  </a:lnTo>
                  <a:lnTo>
                    <a:pt x="118806" y="417044"/>
                  </a:lnTo>
                  <a:lnTo>
                    <a:pt x="101462" y="419078"/>
                  </a:lnTo>
                  <a:lnTo>
                    <a:pt x="7369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17817" y="494347"/>
              <a:ext cx="214847" cy="131261"/>
            </a:xfrm>
            <a:custGeom>
              <a:avLst/>
              <a:gdLst/>
              <a:ahLst/>
              <a:cxnLst/>
              <a:rect l="0" t="0" r="0" b="0"/>
              <a:pathLst>
                <a:path w="214847" h="131261">
                  <a:moveTo>
                    <a:pt x="99033" y="105777"/>
                  </a:moveTo>
                  <a:lnTo>
                    <a:pt x="101832" y="94042"/>
                  </a:lnTo>
                  <a:lnTo>
                    <a:pt x="103333" y="82913"/>
                  </a:lnTo>
                  <a:lnTo>
                    <a:pt x="103636" y="71324"/>
                  </a:lnTo>
                  <a:lnTo>
                    <a:pt x="102784" y="59508"/>
                  </a:lnTo>
                  <a:lnTo>
                    <a:pt x="100667" y="48145"/>
                  </a:lnTo>
                  <a:lnTo>
                    <a:pt x="97340" y="37600"/>
                  </a:lnTo>
                  <a:lnTo>
                    <a:pt x="92833" y="28072"/>
                  </a:lnTo>
                  <a:lnTo>
                    <a:pt x="87065" y="19748"/>
                  </a:lnTo>
                  <a:lnTo>
                    <a:pt x="80114" y="12607"/>
                  </a:lnTo>
                  <a:lnTo>
                    <a:pt x="72177" y="6796"/>
                  </a:lnTo>
                  <a:lnTo>
                    <a:pt x="63480" y="2708"/>
                  </a:lnTo>
                  <a:lnTo>
                    <a:pt x="54228" y="409"/>
                  </a:lnTo>
                  <a:lnTo>
                    <a:pt x="44746" y="0"/>
                  </a:lnTo>
                  <a:lnTo>
                    <a:pt x="35461" y="1768"/>
                  </a:lnTo>
                  <a:lnTo>
                    <a:pt x="26598" y="5668"/>
                  </a:lnTo>
                  <a:lnTo>
                    <a:pt x="18512" y="11540"/>
                  </a:lnTo>
                  <a:lnTo>
                    <a:pt x="11759" y="19293"/>
                  </a:lnTo>
                  <a:lnTo>
                    <a:pt x="6520" y="28691"/>
                  </a:lnTo>
                  <a:lnTo>
                    <a:pt x="2816" y="39406"/>
                  </a:lnTo>
                  <a:lnTo>
                    <a:pt x="688" y="51113"/>
                  </a:lnTo>
                  <a:lnTo>
                    <a:pt x="0" y="63536"/>
                  </a:lnTo>
                  <a:lnTo>
                    <a:pt x="654" y="76300"/>
                  </a:lnTo>
                  <a:lnTo>
                    <a:pt x="2680" y="88941"/>
                  </a:lnTo>
                  <a:lnTo>
                    <a:pt x="5974" y="101202"/>
                  </a:lnTo>
                  <a:lnTo>
                    <a:pt x="10641" y="112382"/>
                  </a:lnTo>
                  <a:lnTo>
                    <a:pt x="17055" y="121302"/>
                  </a:lnTo>
                  <a:lnTo>
                    <a:pt x="25252" y="127508"/>
                  </a:lnTo>
                  <a:lnTo>
                    <a:pt x="34671" y="130878"/>
                  </a:lnTo>
                  <a:lnTo>
                    <a:pt x="44371" y="131260"/>
                  </a:lnTo>
                  <a:lnTo>
                    <a:pt x="53774" y="128883"/>
                  </a:lnTo>
                  <a:lnTo>
                    <a:pt x="62525" y="124070"/>
                  </a:lnTo>
                  <a:lnTo>
                    <a:pt x="70322" y="117044"/>
                  </a:lnTo>
                  <a:lnTo>
                    <a:pt x="77113" y="108142"/>
                  </a:lnTo>
                  <a:lnTo>
                    <a:pt x="82859" y="97762"/>
                  </a:lnTo>
                  <a:lnTo>
                    <a:pt x="87436" y="86281"/>
                  </a:lnTo>
                  <a:lnTo>
                    <a:pt x="90888" y="74090"/>
                  </a:lnTo>
                  <a:lnTo>
                    <a:pt x="93337" y="64376"/>
                  </a:lnTo>
                  <a:lnTo>
                    <a:pt x="95489" y="60710"/>
                  </a:lnTo>
                  <a:lnTo>
                    <a:pt x="98438" y="61581"/>
                  </a:lnTo>
                  <a:lnTo>
                    <a:pt x="102414" y="65116"/>
                  </a:lnTo>
                  <a:lnTo>
                    <a:pt x="107261" y="70144"/>
                  </a:lnTo>
                  <a:lnTo>
                    <a:pt x="112767" y="76005"/>
                  </a:lnTo>
                  <a:lnTo>
                    <a:pt x="118747" y="82336"/>
                  </a:lnTo>
                  <a:lnTo>
                    <a:pt x="125067" y="88934"/>
                  </a:lnTo>
                  <a:lnTo>
                    <a:pt x="131953" y="95524"/>
                  </a:lnTo>
                  <a:lnTo>
                    <a:pt x="139946" y="101734"/>
                  </a:lnTo>
                  <a:lnTo>
                    <a:pt x="149244" y="107384"/>
                  </a:lnTo>
                  <a:lnTo>
                    <a:pt x="159423" y="111993"/>
                  </a:lnTo>
                  <a:lnTo>
                    <a:pt x="169641" y="114728"/>
                  </a:lnTo>
                  <a:lnTo>
                    <a:pt x="179435" y="115294"/>
                  </a:lnTo>
                  <a:lnTo>
                    <a:pt x="189307" y="114323"/>
                  </a:lnTo>
                  <a:lnTo>
                    <a:pt x="200440" y="111373"/>
                  </a:lnTo>
                  <a:lnTo>
                    <a:pt x="214846" y="105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14319" y="284269"/>
              <a:ext cx="28873" cy="389555"/>
            </a:xfrm>
            <a:custGeom>
              <a:avLst/>
              <a:gdLst/>
              <a:ahLst/>
              <a:cxnLst/>
              <a:rect l="0" t="0" r="0" b="0"/>
              <a:pathLst>
                <a:path w="28873" h="389555">
                  <a:moveTo>
                    <a:pt x="7815" y="0"/>
                  </a:moveTo>
                  <a:lnTo>
                    <a:pt x="4948" y="14669"/>
                  </a:lnTo>
                  <a:lnTo>
                    <a:pt x="2807" y="28580"/>
                  </a:lnTo>
                  <a:lnTo>
                    <a:pt x="1208" y="43069"/>
                  </a:lnTo>
                  <a:lnTo>
                    <a:pt x="200" y="57925"/>
                  </a:lnTo>
                  <a:lnTo>
                    <a:pt x="0" y="72453"/>
                  </a:lnTo>
                  <a:lnTo>
                    <a:pt x="651" y="86280"/>
                  </a:lnTo>
                  <a:lnTo>
                    <a:pt x="1889" y="99838"/>
                  </a:lnTo>
                  <a:lnTo>
                    <a:pt x="3253" y="114146"/>
                  </a:lnTo>
                  <a:lnTo>
                    <a:pt x="4467" y="129738"/>
                  </a:lnTo>
                  <a:lnTo>
                    <a:pt x="5602" y="146651"/>
                  </a:lnTo>
                  <a:lnTo>
                    <a:pt x="6971" y="164695"/>
                  </a:lnTo>
                  <a:lnTo>
                    <a:pt x="8738" y="183613"/>
                  </a:lnTo>
                  <a:lnTo>
                    <a:pt x="10757" y="203013"/>
                  </a:lnTo>
                  <a:lnTo>
                    <a:pt x="12658" y="222401"/>
                  </a:lnTo>
                  <a:lnTo>
                    <a:pt x="14234" y="241505"/>
                  </a:lnTo>
                  <a:lnTo>
                    <a:pt x="15444" y="260093"/>
                  </a:lnTo>
                  <a:lnTo>
                    <a:pt x="16332" y="277888"/>
                  </a:lnTo>
                  <a:lnTo>
                    <a:pt x="16968" y="294818"/>
                  </a:lnTo>
                  <a:lnTo>
                    <a:pt x="17582" y="310815"/>
                  </a:lnTo>
                  <a:lnTo>
                    <a:pt x="18534" y="325727"/>
                  </a:lnTo>
                  <a:lnTo>
                    <a:pt x="19990" y="339563"/>
                  </a:lnTo>
                  <a:lnTo>
                    <a:pt x="21792" y="352033"/>
                  </a:lnTo>
                  <a:lnTo>
                    <a:pt x="23729" y="363688"/>
                  </a:lnTo>
                  <a:lnTo>
                    <a:pt x="25973" y="375555"/>
                  </a:lnTo>
                  <a:lnTo>
                    <a:pt x="2887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76296" y="410611"/>
              <a:ext cx="124824" cy="221099"/>
            </a:xfrm>
            <a:custGeom>
              <a:avLst/>
              <a:gdLst/>
              <a:ahLst/>
              <a:cxnLst/>
              <a:rect l="0" t="0" r="0" b="0"/>
              <a:pathLst>
                <a:path w="124824" h="221099">
                  <a:moveTo>
                    <a:pt x="93237" y="0"/>
                  </a:moveTo>
                  <a:lnTo>
                    <a:pt x="87370" y="5867"/>
                  </a:lnTo>
                  <a:lnTo>
                    <a:pt x="81805" y="11432"/>
                  </a:lnTo>
                  <a:lnTo>
                    <a:pt x="76006" y="17236"/>
                  </a:lnTo>
                  <a:lnTo>
                    <a:pt x="69926" y="23489"/>
                  </a:lnTo>
                  <a:lnTo>
                    <a:pt x="63596" y="30467"/>
                  </a:lnTo>
                  <a:lnTo>
                    <a:pt x="57068" y="38244"/>
                  </a:lnTo>
                  <a:lnTo>
                    <a:pt x="50392" y="46573"/>
                  </a:lnTo>
                  <a:lnTo>
                    <a:pt x="43609" y="55003"/>
                  </a:lnTo>
                  <a:lnTo>
                    <a:pt x="36751" y="63264"/>
                  </a:lnTo>
                  <a:lnTo>
                    <a:pt x="29842" y="71266"/>
                  </a:lnTo>
                  <a:lnTo>
                    <a:pt x="22897" y="79019"/>
                  </a:lnTo>
                  <a:lnTo>
                    <a:pt x="15942" y="86576"/>
                  </a:lnTo>
                  <a:lnTo>
                    <a:pt x="9474" y="94312"/>
                  </a:lnTo>
                  <a:lnTo>
                    <a:pt x="4422" y="102885"/>
                  </a:lnTo>
                  <a:lnTo>
                    <a:pt x="1187" y="112577"/>
                  </a:lnTo>
                  <a:lnTo>
                    <a:pt x="0" y="123021"/>
                  </a:lnTo>
                  <a:lnTo>
                    <a:pt x="1175" y="133418"/>
                  </a:lnTo>
                  <a:lnTo>
                    <a:pt x="4635" y="143297"/>
                  </a:lnTo>
                  <a:lnTo>
                    <a:pt x="10025" y="152538"/>
                  </a:lnTo>
                  <a:lnTo>
                    <a:pt x="16914" y="161198"/>
                  </a:lnTo>
                  <a:lnTo>
                    <a:pt x="24911" y="169385"/>
                  </a:lnTo>
                  <a:lnTo>
                    <a:pt x="33699" y="177052"/>
                  </a:lnTo>
                  <a:lnTo>
                    <a:pt x="43041" y="183989"/>
                  </a:lnTo>
                  <a:lnTo>
                    <a:pt x="52767" y="190142"/>
                  </a:lnTo>
                  <a:lnTo>
                    <a:pt x="62754" y="195598"/>
                  </a:lnTo>
                  <a:lnTo>
                    <a:pt x="72918" y="200498"/>
                  </a:lnTo>
                  <a:lnTo>
                    <a:pt x="83188" y="204976"/>
                  </a:lnTo>
                  <a:lnTo>
                    <a:pt x="93071" y="208997"/>
                  </a:lnTo>
                  <a:lnTo>
                    <a:pt x="102618" y="212755"/>
                  </a:lnTo>
                  <a:lnTo>
                    <a:pt x="112668" y="216581"/>
                  </a:lnTo>
                  <a:lnTo>
                    <a:pt x="12482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17748" y="464650"/>
              <a:ext cx="151828" cy="167060"/>
            </a:xfrm>
            <a:custGeom>
              <a:avLst/>
              <a:gdLst/>
              <a:ahLst/>
              <a:cxnLst/>
              <a:rect l="0" t="0" r="0" b="0"/>
              <a:pathLst>
                <a:path w="151828" h="167060">
                  <a:moveTo>
                    <a:pt x="4428" y="82831"/>
                  </a:moveTo>
                  <a:lnTo>
                    <a:pt x="10429" y="77031"/>
                  </a:lnTo>
                  <a:lnTo>
                    <a:pt x="17274" y="72107"/>
                  </a:lnTo>
                  <a:lnTo>
                    <a:pt x="25662" y="67604"/>
                  </a:lnTo>
                  <a:lnTo>
                    <a:pt x="35289" y="63383"/>
                  </a:lnTo>
                  <a:lnTo>
                    <a:pt x="45604" y="59370"/>
                  </a:lnTo>
                  <a:lnTo>
                    <a:pt x="56203" y="55499"/>
                  </a:lnTo>
                  <a:lnTo>
                    <a:pt x="66555" y="51401"/>
                  </a:lnTo>
                  <a:lnTo>
                    <a:pt x="75958" y="46429"/>
                  </a:lnTo>
                  <a:lnTo>
                    <a:pt x="84106" y="40305"/>
                  </a:lnTo>
                  <a:lnTo>
                    <a:pt x="90402" y="33241"/>
                  </a:lnTo>
                  <a:lnTo>
                    <a:pt x="93826" y="25736"/>
                  </a:lnTo>
                  <a:lnTo>
                    <a:pt x="94081" y="18147"/>
                  </a:lnTo>
                  <a:lnTo>
                    <a:pt x="91338" y="11121"/>
                  </a:lnTo>
                  <a:lnTo>
                    <a:pt x="85851" y="5629"/>
                  </a:lnTo>
                  <a:lnTo>
                    <a:pt x="78058" y="2057"/>
                  </a:lnTo>
                  <a:lnTo>
                    <a:pt x="68626" y="289"/>
                  </a:lnTo>
                  <a:lnTo>
                    <a:pt x="58329" y="0"/>
                  </a:lnTo>
                  <a:lnTo>
                    <a:pt x="47683" y="849"/>
                  </a:lnTo>
                  <a:lnTo>
                    <a:pt x="37269" y="2855"/>
                  </a:lnTo>
                  <a:lnTo>
                    <a:pt x="27809" y="6395"/>
                  </a:lnTo>
                  <a:lnTo>
                    <a:pt x="19603" y="11559"/>
                  </a:lnTo>
                  <a:lnTo>
                    <a:pt x="12755" y="18483"/>
                  </a:lnTo>
                  <a:lnTo>
                    <a:pt x="7363" y="27491"/>
                  </a:lnTo>
                  <a:lnTo>
                    <a:pt x="3335" y="38546"/>
                  </a:lnTo>
                  <a:lnTo>
                    <a:pt x="763" y="51021"/>
                  </a:lnTo>
                  <a:lnTo>
                    <a:pt x="0" y="63918"/>
                  </a:lnTo>
                  <a:lnTo>
                    <a:pt x="1078" y="76618"/>
                  </a:lnTo>
                  <a:lnTo>
                    <a:pt x="3749" y="88734"/>
                  </a:lnTo>
                  <a:lnTo>
                    <a:pt x="7675" y="99943"/>
                  </a:lnTo>
                  <a:lnTo>
                    <a:pt x="12540" y="110178"/>
                  </a:lnTo>
                  <a:lnTo>
                    <a:pt x="18245" y="119389"/>
                  </a:lnTo>
                  <a:lnTo>
                    <a:pt x="24898" y="127446"/>
                  </a:lnTo>
                  <a:lnTo>
                    <a:pt x="32482" y="134390"/>
                  </a:lnTo>
                  <a:lnTo>
                    <a:pt x="40863" y="140396"/>
                  </a:lnTo>
                  <a:lnTo>
                    <a:pt x="49866" y="145673"/>
                  </a:lnTo>
                  <a:lnTo>
                    <a:pt x="59341" y="150408"/>
                  </a:lnTo>
                  <a:lnTo>
                    <a:pt x="69484" y="154589"/>
                  </a:lnTo>
                  <a:lnTo>
                    <a:pt x="80810" y="158027"/>
                  </a:lnTo>
                  <a:lnTo>
                    <a:pt x="93484" y="160673"/>
                  </a:lnTo>
                  <a:lnTo>
                    <a:pt x="106624" y="162624"/>
                  </a:lnTo>
                  <a:lnTo>
                    <a:pt x="119774" y="164228"/>
                  </a:lnTo>
                  <a:lnTo>
                    <a:pt x="134089" y="165626"/>
                  </a:lnTo>
                  <a:lnTo>
                    <a:pt x="151827" y="167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93812" y="199167"/>
              <a:ext cx="165277" cy="439967"/>
            </a:xfrm>
            <a:custGeom>
              <a:avLst/>
              <a:gdLst/>
              <a:ahLst/>
              <a:cxnLst/>
              <a:rect l="0" t="0" r="0" b="0"/>
              <a:pathLst>
                <a:path w="165277" h="439967">
                  <a:moveTo>
                    <a:pt x="102105" y="390428"/>
                  </a:moveTo>
                  <a:lnTo>
                    <a:pt x="104905" y="381560"/>
                  </a:lnTo>
                  <a:lnTo>
                    <a:pt x="106407" y="372573"/>
                  </a:lnTo>
                  <a:lnTo>
                    <a:pt x="106708" y="362582"/>
                  </a:lnTo>
                  <a:lnTo>
                    <a:pt x="105856" y="351775"/>
                  </a:lnTo>
                  <a:lnTo>
                    <a:pt x="103740" y="340611"/>
                  </a:lnTo>
                  <a:lnTo>
                    <a:pt x="100413" y="329415"/>
                  </a:lnTo>
                  <a:lnTo>
                    <a:pt x="95906" y="318649"/>
                  </a:lnTo>
                  <a:lnTo>
                    <a:pt x="90138" y="308961"/>
                  </a:lnTo>
                  <a:lnTo>
                    <a:pt x="83187" y="300611"/>
                  </a:lnTo>
                  <a:lnTo>
                    <a:pt x="75250" y="293838"/>
                  </a:lnTo>
                  <a:lnTo>
                    <a:pt x="66553" y="289030"/>
                  </a:lnTo>
                  <a:lnTo>
                    <a:pt x="57301" y="286212"/>
                  </a:lnTo>
                  <a:lnTo>
                    <a:pt x="47819" y="285438"/>
                  </a:lnTo>
                  <a:lnTo>
                    <a:pt x="38533" y="286954"/>
                  </a:lnTo>
                  <a:lnTo>
                    <a:pt x="29670" y="290680"/>
                  </a:lnTo>
                  <a:lnTo>
                    <a:pt x="21584" y="296434"/>
                  </a:lnTo>
                  <a:lnTo>
                    <a:pt x="14832" y="304107"/>
                  </a:lnTo>
                  <a:lnTo>
                    <a:pt x="9588" y="313451"/>
                  </a:lnTo>
                  <a:lnTo>
                    <a:pt x="5711" y="324130"/>
                  </a:lnTo>
                  <a:lnTo>
                    <a:pt x="2935" y="335814"/>
                  </a:lnTo>
                  <a:lnTo>
                    <a:pt x="998" y="348220"/>
                  </a:lnTo>
                  <a:lnTo>
                    <a:pt x="0" y="360973"/>
                  </a:lnTo>
                  <a:lnTo>
                    <a:pt x="377" y="373607"/>
                  </a:lnTo>
                  <a:lnTo>
                    <a:pt x="2259" y="385876"/>
                  </a:lnTo>
                  <a:lnTo>
                    <a:pt x="5488" y="397572"/>
                  </a:lnTo>
                  <a:lnTo>
                    <a:pt x="9797" y="408435"/>
                  </a:lnTo>
                  <a:lnTo>
                    <a:pt x="14923" y="418395"/>
                  </a:lnTo>
                  <a:lnTo>
                    <a:pt x="20805" y="427067"/>
                  </a:lnTo>
                  <a:lnTo>
                    <a:pt x="27577" y="433690"/>
                  </a:lnTo>
                  <a:lnTo>
                    <a:pt x="35237" y="438023"/>
                  </a:lnTo>
                  <a:lnTo>
                    <a:pt x="43498" y="439966"/>
                  </a:lnTo>
                  <a:lnTo>
                    <a:pt x="51889" y="439309"/>
                  </a:lnTo>
                  <a:lnTo>
                    <a:pt x="60125" y="436199"/>
                  </a:lnTo>
                  <a:lnTo>
                    <a:pt x="68112" y="431046"/>
                  </a:lnTo>
                  <a:lnTo>
                    <a:pt x="75856" y="424315"/>
                  </a:lnTo>
                  <a:lnTo>
                    <a:pt x="83393" y="416416"/>
                  </a:lnTo>
                  <a:lnTo>
                    <a:pt x="90607" y="407354"/>
                  </a:lnTo>
                  <a:lnTo>
                    <a:pt x="97232" y="396763"/>
                  </a:lnTo>
                  <a:lnTo>
                    <a:pt x="103173" y="384563"/>
                  </a:lnTo>
                  <a:lnTo>
                    <a:pt x="108485" y="370946"/>
                  </a:lnTo>
                  <a:lnTo>
                    <a:pt x="113288" y="356203"/>
                  </a:lnTo>
                  <a:lnTo>
                    <a:pt x="117700" y="340617"/>
                  </a:lnTo>
                  <a:lnTo>
                    <a:pt x="121664" y="324422"/>
                  </a:lnTo>
                  <a:lnTo>
                    <a:pt x="124954" y="307798"/>
                  </a:lnTo>
                  <a:lnTo>
                    <a:pt x="127503" y="290872"/>
                  </a:lnTo>
                  <a:lnTo>
                    <a:pt x="129384" y="273575"/>
                  </a:lnTo>
                  <a:lnTo>
                    <a:pt x="130730" y="255664"/>
                  </a:lnTo>
                  <a:lnTo>
                    <a:pt x="131672" y="237055"/>
                  </a:lnTo>
                  <a:lnTo>
                    <a:pt x="132323" y="217810"/>
                  </a:lnTo>
                  <a:lnTo>
                    <a:pt x="132768" y="198052"/>
                  </a:lnTo>
                  <a:lnTo>
                    <a:pt x="133065" y="177919"/>
                  </a:lnTo>
                  <a:lnTo>
                    <a:pt x="133097" y="158010"/>
                  </a:lnTo>
                  <a:lnTo>
                    <a:pt x="132586" y="139329"/>
                  </a:lnTo>
                  <a:lnTo>
                    <a:pt x="131424" y="122319"/>
                  </a:lnTo>
                  <a:lnTo>
                    <a:pt x="129661" y="106763"/>
                  </a:lnTo>
                  <a:lnTo>
                    <a:pt x="127406" y="92081"/>
                  </a:lnTo>
                  <a:lnTo>
                    <a:pt x="124778" y="77828"/>
                  </a:lnTo>
                  <a:lnTo>
                    <a:pt x="121878" y="63760"/>
                  </a:lnTo>
                  <a:lnTo>
                    <a:pt x="118786" y="49760"/>
                  </a:lnTo>
                  <a:lnTo>
                    <a:pt x="115551" y="35799"/>
                  </a:lnTo>
                  <a:lnTo>
                    <a:pt x="111887" y="22676"/>
                  </a:lnTo>
                  <a:lnTo>
                    <a:pt x="107210" y="11920"/>
                  </a:lnTo>
                  <a:lnTo>
                    <a:pt x="101290" y="4197"/>
                  </a:lnTo>
                  <a:lnTo>
                    <a:pt x="94533" y="0"/>
                  </a:lnTo>
                  <a:lnTo>
                    <a:pt x="87766" y="53"/>
                  </a:lnTo>
                  <a:lnTo>
                    <a:pt x="81487" y="4319"/>
                  </a:lnTo>
                  <a:lnTo>
                    <a:pt x="76155" y="12182"/>
                  </a:lnTo>
                  <a:lnTo>
                    <a:pt x="72337" y="22858"/>
                  </a:lnTo>
                  <a:lnTo>
                    <a:pt x="70181" y="35622"/>
                  </a:lnTo>
                  <a:lnTo>
                    <a:pt x="69345" y="50049"/>
                  </a:lnTo>
                  <a:lnTo>
                    <a:pt x="69225" y="65999"/>
                  </a:lnTo>
                  <a:lnTo>
                    <a:pt x="69398" y="83264"/>
                  </a:lnTo>
                  <a:lnTo>
                    <a:pt x="69815" y="101092"/>
                  </a:lnTo>
                  <a:lnTo>
                    <a:pt x="70692" y="118300"/>
                  </a:lnTo>
                  <a:lnTo>
                    <a:pt x="72126" y="134290"/>
                  </a:lnTo>
                  <a:lnTo>
                    <a:pt x="73919" y="149314"/>
                  </a:lnTo>
                  <a:lnTo>
                    <a:pt x="75668" y="164166"/>
                  </a:lnTo>
                  <a:lnTo>
                    <a:pt x="77148" y="179338"/>
                  </a:lnTo>
                  <a:lnTo>
                    <a:pt x="78463" y="194667"/>
                  </a:lnTo>
                  <a:lnTo>
                    <a:pt x="79953" y="209519"/>
                  </a:lnTo>
                  <a:lnTo>
                    <a:pt x="81807" y="223563"/>
                  </a:lnTo>
                  <a:lnTo>
                    <a:pt x="84054" y="237097"/>
                  </a:lnTo>
                  <a:lnTo>
                    <a:pt x="86640" y="250859"/>
                  </a:lnTo>
                  <a:lnTo>
                    <a:pt x="89499" y="265261"/>
                  </a:lnTo>
                  <a:lnTo>
                    <a:pt x="92725" y="280222"/>
                  </a:lnTo>
                  <a:lnTo>
                    <a:pt x="96568" y="295351"/>
                  </a:lnTo>
                  <a:lnTo>
                    <a:pt x="101117" y="310380"/>
                  </a:lnTo>
                  <a:lnTo>
                    <a:pt x="106306" y="325050"/>
                  </a:lnTo>
                  <a:lnTo>
                    <a:pt x="112014" y="339047"/>
                  </a:lnTo>
                  <a:lnTo>
                    <a:pt x="118114" y="352267"/>
                  </a:lnTo>
                  <a:lnTo>
                    <a:pt x="124498" y="364617"/>
                  </a:lnTo>
                  <a:lnTo>
                    <a:pt x="131083" y="375926"/>
                  </a:lnTo>
                  <a:lnTo>
                    <a:pt x="137797" y="386194"/>
                  </a:lnTo>
                  <a:lnTo>
                    <a:pt x="144295" y="395272"/>
                  </a:lnTo>
                  <a:lnTo>
                    <a:pt x="150588" y="403670"/>
                  </a:lnTo>
                  <a:lnTo>
                    <a:pt x="157229" y="412125"/>
                  </a:lnTo>
                  <a:lnTo>
                    <a:pt x="165276" y="422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54940" y="473782"/>
              <a:ext cx="154055" cy="197314"/>
            </a:xfrm>
            <a:custGeom>
              <a:avLst/>
              <a:gdLst/>
              <a:ahLst/>
              <a:cxnLst/>
              <a:rect l="0" t="0" r="0" b="0"/>
              <a:pathLst>
                <a:path w="154055" h="197314">
                  <a:moveTo>
                    <a:pt x="9474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2" y="42517"/>
                  </a:lnTo>
                  <a:lnTo>
                    <a:pt x="833" y="55997"/>
                  </a:lnTo>
                  <a:lnTo>
                    <a:pt x="241" y="69864"/>
                  </a:lnTo>
                  <a:lnTo>
                    <a:pt x="0" y="83727"/>
                  </a:lnTo>
                  <a:lnTo>
                    <a:pt x="363" y="97170"/>
                  </a:lnTo>
                  <a:lnTo>
                    <a:pt x="1423" y="110018"/>
                  </a:lnTo>
                  <a:lnTo>
                    <a:pt x="3118" y="122286"/>
                  </a:lnTo>
                  <a:lnTo>
                    <a:pt x="5326" y="134072"/>
                  </a:lnTo>
                  <a:lnTo>
                    <a:pt x="7936" y="145482"/>
                  </a:lnTo>
                  <a:lnTo>
                    <a:pt x="11333" y="156452"/>
                  </a:lnTo>
                  <a:lnTo>
                    <a:pt x="16356" y="166753"/>
                  </a:lnTo>
                  <a:lnTo>
                    <a:pt x="23332" y="176302"/>
                  </a:lnTo>
                  <a:lnTo>
                    <a:pt x="32120" y="184680"/>
                  </a:lnTo>
                  <a:lnTo>
                    <a:pt x="42386" y="191098"/>
                  </a:lnTo>
                  <a:lnTo>
                    <a:pt x="53769" y="195294"/>
                  </a:lnTo>
                  <a:lnTo>
                    <a:pt x="65801" y="197313"/>
                  </a:lnTo>
                  <a:lnTo>
                    <a:pt x="77936" y="197239"/>
                  </a:lnTo>
                  <a:lnTo>
                    <a:pt x="89862" y="195329"/>
                  </a:lnTo>
                  <a:lnTo>
                    <a:pt x="101325" y="191626"/>
                  </a:lnTo>
                  <a:lnTo>
                    <a:pt x="112030" y="185876"/>
                  </a:lnTo>
                  <a:lnTo>
                    <a:pt x="121889" y="178122"/>
                  </a:lnTo>
                  <a:lnTo>
                    <a:pt x="130662" y="168664"/>
                  </a:lnTo>
                  <a:lnTo>
                    <a:pt x="137886" y="157874"/>
                  </a:lnTo>
                  <a:lnTo>
                    <a:pt x="143449" y="146099"/>
                  </a:lnTo>
                  <a:lnTo>
                    <a:pt x="147542" y="133618"/>
                  </a:lnTo>
                  <a:lnTo>
                    <a:pt x="150464" y="120641"/>
                  </a:lnTo>
                  <a:lnTo>
                    <a:pt x="152503" y="107327"/>
                  </a:lnTo>
                  <a:lnTo>
                    <a:pt x="153739" y="93947"/>
                  </a:lnTo>
                  <a:lnTo>
                    <a:pt x="154054" y="80883"/>
                  </a:lnTo>
                  <a:lnTo>
                    <a:pt x="153454" y="68327"/>
                  </a:lnTo>
                  <a:lnTo>
                    <a:pt x="152033" y="56538"/>
                  </a:lnTo>
                  <a:lnTo>
                    <a:pt x="149650" y="44678"/>
                  </a:lnTo>
                  <a:lnTo>
                    <a:pt x="144979" y="30589"/>
                  </a:lnTo>
                  <a:lnTo>
                    <a:pt x="13581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53927" y="455816"/>
              <a:ext cx="186433" cy="207480"/>
            </a:xfrm>
            <a:custGeom>
              <a:avLst/>
              <a:gdLst/>
              <a:ahLst/>
              <a:cxnLst/>
              <a:rect l="0" t="0" r="0" b="0"/>
              <a:pathLst>
                <a:path w="186433" h="207480">
                  <a:moveTo>
                    <a:pt x="147399" y="7437"/>
                  </a:moveTo>
                  <a:lnTo>
                    <a:pt x="138531" y="4571"/>
                  </a:lnTo>
                  <a:lnTo>
                    <a:pt x="129543" y="2429"/>
                  </a:lnTo>
                  <a:lnTo>
                    <a:pt x="119553" y="835"/>
                  </a:lnTo>
                  <a:lnTo>
                    <a:pt x="108745" y="0"/>
                  </a:lnTo>
                  <a:lnTo>
                    <a:pt x="97582" y="448"/>
                  </a:lnTo>
                  <a:lnTo>
                    <a:pt x="86386" y="2361"/>
                  </a:lnTo>
                  <a:lnTo>
                    <a:pt x="75619" y="5771"/>
                  </a:lnTo>
                  <a:lnTo>
                    <a:pt x="65932" y="10728"/>
                  </a:lnTo>
                  <a:lnTo>
                    <a:pt x="57581" y="17100"/>
                  </a:lnTo>
                  <a:lnTo>
                    <a:pt x="50808" y="24631"/>
                  </a:lnTo>
                  <a:lnTo>
                    <a:pt x="46001" y="33049"/>
                  </a:lnTo>
                  <a:lnTo>
                    <a:pt x="43178" y="42109"/>
                  </a:lnTo>
                  <a:lnTo>
                    <a:pt x="42231" y="51461"/>
                  </a:lnTo>
                  <a:lnTo>
                    <a:pt x="43099" y="60659"/>
                  </a:lnTo>
                  <a:lnTo>
                    <a:pt x="45576" y="69463"/>
                  </a:lnTo>
                  <a:lnTo>
                    <a:pt x="49677" y="77509"/>
                  </a:lnTo>
                  <a:lnTo>
                    <a:pt x="55702" y="84236"/>
                  </a:lnTo>
                  <a:lnTo>
                    <a:pt x="63644" y="89466"/>
                  </a:lnTo>
                  <a:lnTo>
                    <a:pt x="73230" y="93504"/>
                  </a:lnTo>
                  <a:lnTo>
                    <a:pt x="84105" y="96921"/>
                  </a:lnTo>
                  <a:lnTo>
                    <a:pt x="95934" y="100119"/>
                  </a:lnTo>
                  <a:lnTo>
                    <a:pt x="108281" y="103458"/>
                  </a:lnTo>
                  <a:lnTo>
                    <a:pt x="120636" y="107320"/>
                  </a:lnTo>
                  <a:lnTo>
                    <a:pt x="132714" y="111852"/>
                  </a:lnTo>
                  <a:lnTo>
                    <a:pt x="144280" y="117016"/>
                  </a:lnTo>
                  <a:lnTo>
                    <a:pt x="155055" y="122700"/>
                  </a:lnTo>
                  <a:lnTo>
                    <a:pt x="164957" y="128785"/>
                  </a:lnTo>
                  <a:lnTo>
                    <a:pt x="173589" y="135327"/>
                  </a:lnTo>
                  <a:lnTo>
                    <a:pt x="180185" y="142549"/>
                  </a:lnTo>
                  <a:lnTo>
                    <a:pt x="184501" y="150514"/>
                  </a:lnTo>
                  <a:lnTo>
                    <a:pt x="186432" y="158981"/>
                  </a:lnTo>
                  <a:lnTo>
                    <a:pt x="185767" y="167511"/>
                  </a:lnTo>
                  <a:lnTo>
                    <a:pt x="182642" y="175831"/>
                  </a:lnTo>
                  <a:lnTo>
                    <a:pt x="177140" y="183535"/>
                  </a:lnTo>
                  <a:lnTo>
                    <a:pt x="169110" y="190023"/>
                  </a:lnTo>
                  <a:lnTo>
                    <a:pt x="158721" y="195082"/>
                  </a:lnTo>
                  <a:lnTo>
                    <a:pt x="146698" y="198663"/>
                  </a:lnTo>
                  <a:lnTo>
                    <a:pt x="134107" y="200708"/>
                  </a:lnTo>
                  <a:lnTo>
                    <a:pt x="121599" y="201349"/>
                  </a:lnTo>
                  <a:lnTo>
                    <a:pt x="109102" y="201003"/>
                  </a:lnTo>
                  <a:lnTo>
                    <a:pt x="96040" y="200249"/>
                  </a:lnTo>
                  <a:lnTo>
                    <a:pt x="82116" y="199458"/>
                  </a:lnTo>
                  <a:lnTo>
                    <a:pt x="67702" y="198975"/>
                  </a:lnTo>
                  <a:lnTo>
                    <a:pt x="52055" y="199270"/>
                  </a:lnTo>
                  <a:lnTo>
                    <a:pt x="31559" y="201493"/>
                  </a:lnTo>
                  <a:lnTo>
                    <a:pt x="0" y="207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40397" y="471683"/>
              <a:ext cx="166298" cy="205306"/>
            </a:xfrm>
            <a:custGeom>
              <a:avLst/>
              <a:gdLst/>
              <a:ahLst/>
              <a:cxnLst/>
              <a:rect l="0" t="0" r="0" b="0"/>
              <a:pathLst>
                <a:path w="166298" h="205306">
                  <a:moveTo>
                    <a:pt x="124183" y="23156"/>
                  </a:moveTo>
                  <a:lnTo>
                    <a:pt x="118248" y="17355"/>
                  </a:lnTo>
                  <a:lnTo>
                    <a:pt x="112043" y="12431"/>
                  </a:lnTo>
                  <a:lnTo>
                    <a:pt x="104944" y="7938"/>
                  </a:lnTo>
                  <a:lnTo>
                    <a:pt x="96830" y="4062"/>
                  </a:lnTo>
                  <a:lnTo>
                    <a:pt x="87535" y="1346"/>
                  </a:lnTo>
                  <a:lnTo>
                    <a:pt x="77097" y="0"/>
                  </a:lnTo>
                  <a:lnTo>
                    <a:pt x="66017" y="244"/>
                  </a:lnTo>
                  <a:lnTo>
                    <a:pt x="55128" y="2458"/>
                  </a:lnTo>
                  <a:lnTo>
                    <a:pt x="44891" y="6659"/>
                  </a:lnTo>
                  <a:lnTo>
                    <a:pt x="35563" y="12734"/>
                  </a:lnTo>
                  <a:lnTo>
                    <a:pt x="27369" y="20624"/>
                  </a:lnTo>
                  <a:lnTo>
                    <a:pt x="20311" y="30113"/>
                  </a:lnTo>
                  <a:lnTo>
                    <a:pt x="14383" y="40889"/>
                  </a:lnTo>
                  <a:lnTo>
                    <a:pt x="9685" y="52638"/>
                  </a:lnTo>
                  <a:lnTo>
                    <a:pt x="6149" y="65093"/>
                  </a:lnTo>
                  <a:lnTo>
                    <a:pt x="3584" y="78047"/>
                  </a:lnTo>
                  <a:lnTo>
                    <a:pt x="1771" y="91349"/>
                  </a:lnTo>
                  <a:lnTo>
                    <a:pt x="520" y="104880"/>
                  </a:lnTo>
                  <a:lnTo>
                    <a:pt x="0" y="118238"/>
                  </a:lnTo>
                  <a:lnTo>
                    <a:pt x="707" y="130754"/>
                  </a:lnTo>
                  <a:lnTo>
                    <a:pt x="2820" y="142139"/>
                  </a:lnTo>
                  <a:lnTo>
                    <a:pt x="6374" y="152598"/>
                  </a:lnTo>
                  <a:lnTo>
                    <a:pt x="11435" y="162624"/>
                  </a:lnTo>
                  <a:lnTo>
                    <a:pt x="17883" y="172544"/>
                  </a:lnTo>
                  <a:lnTo>
                    <a:pt x="25637" y="182022"/>
                  </a:lnTo>
                  <a:lnTo>
                    <a:pt x="34736" y="190183"/>
                  </a:lnTo>
                  <a:lnTo>
                    <a:pt x="45074" y="196631"/>
                  </a:lnTo>
                  <a:lnTo>
                    <a:pt x="56266" y="201282"/>
                  </a:lnTo>
                  <a:lnTo>
                    <a:pt x="67771" y="204113"/>
                  </a:lnTo>
                  <a:lnTo>
                    <a:pt x="79243" y="205305"/>
                  </a:lnTo>
                  <a:lnTo>
                    <a:pt x="90386" y="205004"/>
                  </a:lnTo>
                  <a:lnTo>
                    <a:pt x="100867" y="203223"/>
                  </a:lnTo>
                  <a:lnTo>
                    <a:pt x="110583" y="200105"/>
                  </a:lnTo>
                  <a:lnTo>
                    <a:pt x="119598" y="195896"/>
                  </a:lnTo>
                  <a:lnTo>
                    <a:pt x="128048" y="190856"/>
                  </a:lnTo>
                  <a:lnTo>
                    <a:pt x="136060" y="185217"/>
                  </a:lnTo>
                  <a:lnTo>
                    <a:pt x="143453" y="179461"/>
                  </a:lnTo>
                  <a:lnTo>
                    <a:pt x="150453" y="173754"/>
                  </a:lnTo>
                  <a:lnTo>
                    <a:pt x="157680" y="167599"/>
                  </a:lnTo>
                  <a:lnTo>
                    <a:pt x="166297" y="160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45500" y="511292"/>
              <a:ext cx="156755" cy="166991"/>
            </a:xfrm>
            <a:custGeom>
              <a:avLst/>
              <a:gdLst/>
              <a:ahLst/>
              <a:cxnLst/>
              <a:rect l="0" t="0" r="0" b="0"/>
              <a:pathLst>
                <a:path w="156755" h="166991">
                  <a:moveTo>
                    <a:pt x="98065" y="4604"/>
                  </a:moveTo>
                  <a:lnTo>
                    <a:pt x="89264" y="1804"/>
                  </a:lnTo>
                  <a:lnTo>
                    <a:pt x="80917" y="302"/>
                  </a:lnTo>
                  <a:lnTo>
                    <a:pt x="72223" y="0"/>
                  </a:lnTo>
                  <a:lnTo>
                    <a:pt x="63274" y="852"/>
                  </a:lnTo>
                  <a:lnTo>
                    <a:pt x="54427" y="2969"/>
                  </a:lnTo>
                  <a:lnTo>
                    <a:pt x="45888" y="6295"/>
                  </a:lnTo>
                  <a:lnTo>
                    <a:pt x="37700" y="10803"/>
                  </a:lnTo>
                  <a:lnTo>
                    <a:pt x="29823" y="16571"/>
                  </a:lnTo>
                  <a:lnTo>
                    <a:pt x="22201" y="23527"/>
                  </a:lnTo>
                  <a:lnTo>
                    <a:pt x="15102" y="31637"/>
                  </a:lnTo>
                  <a:lnTo>
                    <a:pt x="9085" y="40982"/>
                  </a:lnTo>
                  <a:lnTo>
                    <a:pt x="4381" y="51487"/>
                  </a:lnTo>
                  <a:lnTo>
                    <a:pt x="1223" y="62795"/>
                  </a:lnTo>
                  <a:lnTo>
                    <a:pt x="0" y="74376"/>
                  </a:lnTo>
                  <a:lnTo>
                    <a:pt x="740" y="85905"/>
                  </a:lnTo>
                  <a:lnTo>
                    <a:pt x="3168" y="97255"/>
                  </a:lnTo>
                  <a:lnTo>
                    <a:pt x="6922" y="108409"/>
                  </a:lnTo>
                  <a:lnTo>
                    <a:pt x="11669" y="119384"/>
                  </a:lnTo>
                  <a:lnTo>
                    <a:pt x="17293" y="129889"/>
                  </a:lnTo>
                  <a:lnTo>
                    <a:pt x="23891" y="139346"/>
                  </a:lnTo>
                  <a:lnTo>
                    <a:pt x="31443" y="147518"/>
                  </a:lnTo>
                  <a:lnTo>
                    <a:pt x="39971" y="154328"/>
                  </a:lnTo>
                  <a:lnTo>
                    <a:pt x="49606" y="159686"/>
                  </a:lnTo>
                  <a:lnTo>
                    <a:pt x="60304" y="163688"/>
                  </a:lnTo>
                  <a:lnTo>
                    <a:pt x="71573" y="166241"/>
                  </a:lnTo>
                  <a:lnTo>
                    <a:pt x="82598" y="166990"/>
                  </a:lnTo>
                  <a:lnTo>
                    <a:pt x="92934" y="165897"/>
                  </a:lnTo>
                  <a:lnTo>
                    <a:pt x="102500" y="163047"/>
                  </a:lnTo>
                  <a:lnTo>
                    <a:pt x="111385" y="158468"/>
                  </a:lnTo>
                  <a:lnTo>
                    <a:pt x="119727" y="152351"/>
                  </a:lnTo>
                  <a:lnTo>
                    <a:pt x="127499" y="144991"/>
                  </a:lnTo>
                  <a:lnTo>
                    <a:pt x="134508" y="136688"/>
                  </a:lnTo>
                  <a:lnTo>
                    <a:pt x="140704" y="127696"/>
                  </a:lnTo>
                  <a:lnTo>
                    <a:pt x="146020" y="118049"/>
                  </a:lnTo>
                  <a:lnTo>
                    <a:pt x="150294" y="107589"/>
                  </a:lnTo>
                  <a:lnTo>
                    <a:pt x="153532" y="96297"/>
                  </a:lnTo>
                  <a:lnTo>
                    <a:pt x="155725" y="84442"/>
                  </a:lnTo>
                  <a:lnTo>
                    <a:pt x="156754" y="72485"/>
                  </a:lnTo>
                  <a:lnTo>
                    <a:pt x="156662" y="60710"/>
                  </a:lnTo>
                  <a:lnTo>
                    <a:pt x="155295" y="49532"/>
                  </a:lnTo>
                  <a:lnTo>
                    <a:pt x="152251" y="39558"/>
                  </a:lnTo>
                  <a:lnTo>
                    <a:pt x="147463" y="31007"/>
                  </a:lnTo>
                  <a:lnTo>
                    <a:pt x="141232" y="23907"/>
                  </a:lnTo>
                  <a:lnTo>
                    <a:pt x="133217" y="17584"/>
                  </a:lnTo>
                  <a:lnTo>
                    <a:pt x="120480" y="114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74639" y="521130"/>
              <a:ext cx="124710" cy="156854"/>
            </a:xfrm>
            <a:custGeom>
              <a:avLst/>
              <a:gdLst/>
              <a:ahLst/>
              <a:cxnLst/>
              <a:rect l="0" t="0" r="0" b="0"/>
              <a:pathLst>
                <a:path w="124710" h="156854">
                  <a:moveTo>
                    <a:pt x="68967" y="15823"/>
                  </a:moveTo>
                  <a:lnTo>
                    <a:pt x="63033" y="7357"/>
                  </a:lnTo>
                  <a:lnTo>
                    <a:pt x="56828" y="2211"/>
                  </a:lnTo>
                  <a:lnTo>
                    <a:pt x="49741" y="0"/>
                  </a:lnTo>
                  <a:lnTo>
                    <a:pt x="42146" y="350"/>
                  </a:lnTo>
                  <a:lnTo>
                    <a:pt x="34796" y="3086"/>
                  </a:lnTo>
                  <a:lnTo>
                    <a:pt x="28108" y="7879"/>
                  </a:lnTo>
                  <a:lnTo>
                    <a:pt x="22160" y="14309"/>
                  </a:lnTo>
                  <a:lnTo>
                    <a:pt x="16863" y="21967"/>
                  </a:lnTo>
                  <a:lnTo>
                    <a:pt x="12087" y="30523"/>
                  </a:lnTo>
                  <a:lnTo>
                    <a:pt x="7863" y="40043"/>
                  </a:lnTo>
                  <a:lnTo>
                    <a:pt x="4391" y="50948"/>
                  </a:lnTo>
                  <a:lnTo>
                    <a:pt x="1727" y="63352"/>
                  </a:lnTo>
                  <a:lnTo>
                    <a:pt x="106" y="76768"/>
                  </a:lnTo>
                  <a:lnTo>
                    <a:pt x="0" y="90312"/>
                  </a:lnTo>
                  <a:lnTo>
                    <a:pt x="1529" y="103449"/>
                  </a:lnTo>
                  <a:lnTo>
                    <a:pt x="4675" y="115691"/>
                  </a:lnTo>
                  <a:lnTo>
                    <a:pt x="9454" y="126455"/>
                  </a:lnTo>
                  <a:lnTo>
                    <a:pt x="15710" y="135572"/>
                  </a:lnTo>
                  <a:lnTo>
                    <a:pt x="23333" y="143049"/>
                  </a:lnTo>
                  <a:lnTo>
                    <a:pt x="32343" y="148870"/>
                  </a:lnTo>
                  <a:lnTo>
                    <a:pt x="42615" y="153190"/>
                  </a:lnTo>
                  <a:lnTo>
                    <a:pt x="53596" y="155959"/>
                  </a:lnTo>
                  <a:lnTo>
                    <a:pt x="64426" y="156853"/>
                  </a:lnTo>
                  <a:lnTo>
                    <a:pt x="74630" y="155859"/>
                  </a:lnTo>
                  <a:lnTo>
                    <a:pt x="84107" y="153075"/>
                  </a:lnTo>
                  <a:lnTo>
                    <a:pt x="92933" y="148540"/>
                  </a:lnTo>
                  <a:lnTo>
                    <a:pt x="101232" y="142449"/>
                  </a:lnTo>
                  <a:lnTo>
                    <a:pt x="108806" y="134936"/>
                  </a:lnTo>
                  <a:lnTo>
                    <a:pt x="115149" y="125998"/>
                  </a:lnTo>
                  <a:lnTo>
                    <a:pt x="120076" y="115775"/>
                  </a:lnTo>
                  <a:lnTo>
                    <a:pt x="123385" y="104827"/>
                  </a:lnTo>
                  <a:lnTo>
                    <a:pt x="124709" y="94020"/>
                  </a:lnTo>
                  <a:lnTo>
                    <a:pt x="124039" y="83829"/>
                  </a:lnTo>
                  <a:lnTo>
                    <a:pt x="121658" y="74361"/>
                  </a:lnTo>
                  <a:lnTo>
                    <a:pt x="117934" y="65542"/>
                  </a:lnTo>
                  <a:lnTo>
                    <a:pt x="113202" y="57248"/>
                  </a:lnTo>
                  <a:lnTo>
                    <a:pt x="107418" y="49678"/>
                  </a:lnTo>
                  <a:lnTo>
                    <a:pt x="100182" y="43337"/>
                  </a:lnTo>
                  <a:lnTo>
                    <a:pt x="91405" y="38402"/>
                  </a:lnTo>
                  <a:lnTo>
                    <a:pt x="81880" y="34740"/>
                  </a:lnTo>
                  <a:lnTo>
                    <a:pt x="72163" y="31719"/>
                  </a:lnTo>
                  <a:lnTo>
                    <a:pt x="61401" y="29074"/>
                  </a:lnTo>
                  <a:lnTo>
                    <a:pt x="47910" y="26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49945" y="336911"/>
              <a:ext cx="9475" cy="357970"/>
            </a:xfrm>
            <a:custGeom>
              <a:avLst/>
              <a:gdLst/>
              <a:ahLst/>
              <a:cxnLst/>
              <a:rect l="0" t="0" r="0" b="0"/>
              <a:pathLst>
                <a:path w="9475" h="357970">
                  <a:moveTo>
                    <a:pt x="9474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4" y="27851"/>
                  </a:lnTo>
                  <a:lnTo>
                    <a:pt x="1683" y="38832"/>
                  </a:lnTo>
                  <a:lnTo>
                    <a:pt x="834" y="50643"/>
                  </a:lnTo>
                  <a:lnTo>
                    <a:pt x="242" y="63106"/>
                  </a:lnTo>
                  <a:lnTo>
                    <a:pt x="0" y="76217"/>
                  </a:lnTo>
                  <a:lnTo>
                    <a:pt x="364" y="90146"/>
                  </a:lnTo>
                  <a:lnTo>
                    <a:pt x="1420" y="104921"/>
                  </a:lnTo>
                  <a:lnTo>
                    <a:pt x="2941" y="120435"/>
                  </a:lnTo>
                  <a:lnTo>
                    <a:pt x="4502" y="136533"/>
                  </a:lnTo>
                  <a:lnTo>
                    <a:pt x="5844" y="153064"/>
                  </a:lnTo>
                  <a:lnTo>
                    <a:pt x="6898" y="169741"/>
                  </a:lnTo>
                  <a:lnTo>
                    <a:pt x="7679" y="186164"/>
                  </a:lnTo>
                  <a:lnTo>
                    <a:pt x="8239" y="202135"/>
                  </a:lnTo>
                  <a:lnTo>
                    <a:pt x="8632" y="217639"/>
                  </a:lnTo>
                  <a:lnTo>
                    <a:pt x="8903" y="232743"/>
                  </a:lnTo>
                  <a:lnTo>
                    <a:pt x="9089" y="247536"/>
                  </a:lnTo>
                  <a:lnTo>
                    <a:pt x="9215" y="262099"/>
                  </a:lnTo>
                  <a:lnTo>
                    <a:pt x="9301" y="276498"/>
                  </a:lnTo>
                  <a:lnTo>
                    <a:pt x="9358" y="290768"/>
                  </a:lnTo>
                  <a:lnTo>
                    <a:pt x="9397" y="304532"/>
                  </a:lnTo>
                  <a:lnTo>
                    <a:pt x="9425" y="318464"/>
                  </a:lnTo>
                  <a:lnTo>
                    <a:pt x="9451" y="334906"/>
                  </a:lnTo>
                  <a:lnTo>
                    <a:pt x="947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83736" y="484310"/>
              <a:ext cx="144141" cy="178986"/>
            </a:xfrm>
            <a:custGeom>
              <a:avLst/>
              <a:gdLst/>
              <a:ahLst/>
              <a:cxnLst/>
              <a:rect l="0" t="0" r="0" b="0"/>
              <a:pathLst>
                <a:path w="144141" h="178986">
                  <a:moveTo>
                    <a:pt x="112554" y="0"/>
                  </a:moveTo>
                  <a:lnTo>
                    <a:pt x="103752" y="3001"/>
                  </a:lnTo>
                  <a:lnTo>
                    <a:pt x="95405" y="6424"/>
                  </a:lnTo>
                  <a:lnTo>
                    <a:pt x="86707" y="10620"/>
                  </a:lnTo>
                  <a:lnTo>
                    <a:pt x="77586" y="15520"/>
                  </a:lnTo>
                  <a:lnTo>
                    <a:pt x="68091" y="21001"/>
                  </a:lnTo>
                  <a:lnTo>
                    <a:pt x="58304" y="26932"/>
                  </a:lnTo>
                  <a:lnTo>
                    <a:pt x="48463" y="33193"/>
                  </a:lnTo>
                  <a:lnTo>
                    <a:pt x="38937" y="39692"/>
                  </a:lnTo>
                  <a:lnTo>
                    <a:pt x="29909" y="46360"/>
                  </a:lnTo>
                  <a:lnTo>
                    <a:pt x="21543" y="53312"/>
                  </a:lnTo>
                  <a:lnTo>
                    <a:pt x="14071" y="60817"/>
                  </a:lnTo>
                  <a:lnTo>
                    <a:pt x="7543" y="68976"/>
                  </a:lnTo>
                  <a:lnTo>
                    <a:pt x="2500" y="77575"/>
                  </a:lnTo>
                  <a:lnTo>
                    <a:pt x="0" y="86193"/>
                  </a:lnTo>
                  <a:lnTo>
                    <a:pt x="397" y="94577"/>
                  </a:lnTo>
                  <a:lnTo>
                    <a:pt x="3427" y="102494"/>
                  </a:lnTo>
                  <a:lnTo>
                    <a:pt x="8583" y="109658"/>
                  </a:lnTo>
                  <a:lnTo>
                    <a:pt x="15344" y="115992"/>
                  </a:lnTo>
                  <a:lnTo>
                    <a:pt x="23270" y="121584"/>
                  </a:lnTo>
                  <a:lnTo>
                    <a:pt x="32018" y="126582"/>
                  </a:lnTo>
                  <a:lnTo>
                    <a:pt x="41337" y="131138"/>
                  </a:lnTo>
                  <a:lnTo>
                    <a:pt x="51048" y="135539"/>
                  </a:lnTo>
                  <a:lnTo>
                    <a:pt x="61027" y="140188"/>
                  </a:lnTo>
                  <a:lnTo>
                    <a:pt x="71186" y="145280"/>
                  </a:lnTo>
                  <a:lnTo>
                    <a:pt x="81468" y="150667"/>
                  </a:lnTo>
                  <a:lnTo>
                    <a:pt x="91830" y="155977"/>
                  </a:lnTo>
                  <a:lnTo>
                    <a:pt x="102234" y="160986"/>
                  </a:lnTo>
                  <a:lnTo>
                    <a:pt x="112207" y="165499"/>
                  </a:lnTo>
                  <a:lnTo>
                    <a:pt x="121824" y="169705"/>
                  </a:lnTo>
                  <a:lnTo>
                    <a:pt x="131930" y="173971"/>
                  </a:lnTo>
                  <a:lnTo>
                    <a:pt x="14414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91046" y="57906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7729" y="8801"/>
                  </a:lnTo>
                  <a:lnTo>
                    <a:pt x="6228" y="17148"/>
                  </a:lnTo>
                  <a:lnTo>
                    <a:pt x="5912" y="25847"/>
                  </a:lnTo>
                  <a:lnTo>
                    <a:pt x="6246" y="34968"/>
                  </a:lnTo>
                  <a:lnTo>
                    <a:pt x="6417" y="44463"/>
                  </a:lnTo>
                  <a:lnTo>
                    <a:pt x="5984" y="54241"/>
                  </a:lnTo>
                  <a:lnTo>
                    <a:pt x="5008" y="63772"/>
                  </a:lnTo>
                  <a:lnTo>
                    <a:pt x="3783" y="73035"/>
                  </a:lnTo>
                  <a:lnTo>
                    <a:pt x="2193" y="8284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69989" y="43166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64746" y="480572"/>
              <a:ext cx="157928" cy="182724"/>
            </a:xfrm>
            <a:custGeom>
              <a:avLst/>
              <a:gdLst/>
              <a:ahLst/>
              <a:cxnLst/>
              <a:rect l="0" t="0" r="0" b="0"/>
              <a:pathLst>
                <a:path w="157928" h="182724">
                  <a:moveTo>
                    <a:pt x="0" y="56381"/>
                  </a:moveTo>
                  <a:lnTo>
                    <a:pt x="11667" y="56448"/>
                  </a:lnTo>
                  <a:lnTo>
                    <a:pt x="22157" y="57088"/>
                  </a:lnTo>
                  <a:lnTo>
                    <a:pt x="32459" y="58376"/>
                  </a:lnTo>
                  <a:lnTo>
                    <a:pt x="42761" y="59890"/>
                  </a:lnTo>
                  <a:lnTo>
                    <a:pt x="53105" y="60909"/>
                  </a:lnTo>
                  <a:lnTo>
                    <a:pt x="63493" y="61069"/>
                  </a:lnTo>
                  <a:lnTo>
                    <a:pt x="73921" y="60342"/>
                  </a:lnTo>
                  <a:lnTo>
                    <a:pt x="84379" y="58856"/>
                  </a:lnTo>
                  <a:lnTo>
                    <a:pt x="94859" y="56780"/>
                  </a:lnTo>
                  <a:lnTo>
                    <a:pt x="105354" y="54267"/>
                  </a:lnTo>
                  <a:lnTo>
                    <a:pt x="115860" y="51442"/>
                  </a:lnTo>
                  <a:lnTo>
                    <a:pt x="126351" y="48395"/>
                  </a:lnTo>
                  <a:lnTo>
                    <a:pt x="135998" y="45005"/>
                  </a:lnTo>
                  <a:lnTo>
                    <a:pt x="143009" y="40221"/>
                  </a:lnTo>
                  <a:lnTo>
                    <a:pt x="146278" y="33707"/>
                  </a:lnTo>
                  <a:lnTo>
                    <a:pt x="145875" y="26861"/>
                  </a:lnTo>
                  <a:lnTo>
                    <a:pt x="142503" y="20084"/>
                  </a:lnTo>
                  <a:lnTo>
                    <a:pt x="136765" y="13676"/>
                  </a:lnTo>
                  <a:lnTo>
                    <a:pt x="128987" y="8198"/>
                  </a:lnTo>
                  <a:lnTo>
                    <a:pt x="119519" y="3892"/>
                  </a:lnTo>
                  <a:lnTo>
                    <a:pt x="108901" y="1020"/>
                  </a:lnTo>
                  <a:lnTo>
                    <a:pt x="97776" y="0"/>
                  </a:lnTo>
                  <a:lnTo>
                    <a:pt x="86551" y="872"/>
                  </a:lnTo>
                  <a:lnTo>
                    <a:pt x="75403" y="3221"/>
                  </a:lnTo>
                  <a:lnTo>
                    <a:pt x="64383" y="6393"/>
                  </a:lnTo>
                  <a:lnTo>
                    <a:pt x="53497" y="9935"/>
                  </a:lnTo>
                  <a:lnTo>
                    <a:pt x="43051" y="13937"/>
                  </a:lnTo>
                  <a:lnTo>
                    <a:pt x="33635" y="18906"/>
                  </a:lnTo>
                  <a:lnTo>
                    <a:pt x="25493" y="25064"/>
                  </a:lnTo>
                  <a:lnTo>
                    <a:pt x="18874" y="32335"/>
                  </a:lnTo>
                  <a:lnTo>
                    <a:pt x="14175" y="40520"/>
                  </a:lnTo>
                  <a:lnTo>
                    <a:pt x="11426" y="49400"/>
                  </a:lnTo>
                  <a:lnTo>
                    <a:pt x="10359" y="58787"/>
                  </a:lnTo>
                  <a:lnTo>
                    <a:pt x="10613" y="68534"/>
                  </a:lnTo>
                  <a:lnTo>
                    <a:pt x="11857" y="78526"/>
                  </a:lnTo>
                  <a:lnTo>
                    <a:pt x="13977" y="88522"/>
                  </a:lnTo>
                  <a:lnTo>
                    <a:pt x="17068" y="98161"/>
                  </a:lnTo>
                  <a:lnTo>
                    <a:pt x="21113" y="107273"/>
                  </a:lnTo>
                  <a:lnTo>
                    <a:pt x="26132" y="115867"/>
                  </a:lnTo>
                  <a:lnTo>
                    <a:pt x="32258" y="124026"/>
                  </a:lnTo>
                  <a:lnTo>
                    <a:pt x="39457" y="131845"/>
                  </a:lnTo>
                  <a:lnTo>
                    <a:pt x="47563" y="139250"/>
                  </a:lnTo>
                  <a:lnTo>
                    <a:pt x="56374" y="146004"/>
                  </a:lnTo>
                  <a:lnTo>
                    <a:pt x="65713" y="152026"/>
                  </a:lnTo>
                  <a:lnTo>
                    <a:pt x="75593" y="157223"/>
                  </a:lnTo>
                  <a:lnTo>
                    <a:pt x="86210" y="161416"/>
                  </a:lnTo>
                  <a:lnTo>
                    <a:pt x="97599" y="164611"/>
                  </a:lnTo>
                  <a:lnTo>
                    <a:pt x="109252" y="167146"/>
                  </a:lnTo>
                  <a:lnTo>
                    <a:pt x="121454" y="169957"/>
                  </a:lnTo>
                  <a:lnTo>
                    <a:pt x="136396" y="174412"/>
                  </a:lnTo>
                  <a:lnTo>
                    <a:pt x="157927" y="182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17430" y="490235"/>
              <a:ext cx="115814" cy="183589"/>
            </a:xfrm>
            <a:custGeom>
              <a:avLst/>
              <a:gdLst/>
              <a:ahLst/>
              <a:cxnLst/>
              <a:rect l="0" t="0" r="0" b="0"/>
              <a:pathLst>
                <a:path w="115814" h="183589">
                  <a:moveTo>
                    <a:pt x="115813" y="4604"/>
                  </a:moveTo>
                  <a:lnTo>
                    <a:pt x="107011" y="1804"/>
                  </a:lnTo>
                  <a:lnTo>
                    <a:pt x="98665" y="302"/>
                  </a:lnTo>
                  <a:lnTo>
                    <a:pt x="89966" y="0"/>
                  </a:lnTo>
                  <a:lnTo>
                    <a:pt x="80846" y="852"/>
                  </a:lnTo>
                  <a:lnTo>
                    <a:pt x="71350" y="2969"/>
                  </a:lnTo>
                  <a:lnTo>
                    <a:pt x="61563" y="6291"/>
                  </a:lnTo>
                  <a:lnTo>
                    <a:pt x="51721" y="10626"/>
                  </a:lnTo>
                  <a:lnTo>
                    <a:pt x="42196" y="15745"/>
                  </a:lnTo>
                  <a:lnTo>
                    <a:pt x="33176" y="21448"/>
                  </a:lnTo>
                  <a:lnTo>
                    <a:pt x="25156" y="27732"/>
                  </a:lnTo>
                  <a:lnTo>
                    <a:pt x="18980" y="34781"/>
                  </a:lnTo>
                  <a:lnTo>
                    <a:pt x="14952" y="42630"/>
                  </a:lnTo>
                  <a:lnTo>
                    <a:pt x="13215" y="51019"/>
                  </a:lnTo>
                  <a:lnTo>
                    <a:pt x="14010" y="59496"/>
                  </a:lnTo>
                  <a:lnTo>
                    <a:pt x="17212" y="67786"/>
                  </a:lnTo>
                  <a:lnTo>
                    <a:pt x="22428" y="75640"/>
                  </a:lnTo>
                  <a:lnTo>
                    <a:pt x="29200" y="82762"/>
                  </a:lnTo>
                  <a:lnTo>
                    <a:pt x="37117" y="89067"/>
                  </a:lnTo>
                  <a:lnTo>
                    <a:pt x="45853" y="94640"/>
                  </a:lnTo>
                  <a:lnTo>
                    <a:pt x="55160" y="99625"/>
                  </a:lnTo>
                  <a:lnTo>
                    <a:pt x="64853" y="104177"/>
                  </a:lnTo>
                  <a:lnTo>
                    <a:pt x="74478" y="108746"/>
                  </a:lnTo>
                  <a:lnTo>
                    <a:pt x="83335" y="114039"/>
                  </a:lnTo>
                  <a:lnTo>
                    <a:pt x="91088" y="120377"/>
                  </a:lnTo>
                  <a:lnTo>
                    <a:pt x="97105" y="127416"/>
                  </a:lnTo>
                  <a:lnTo>
                    <a:pt x="100335" y="134372"/>
                  </a:lnTo>
                  <a:lnTo>
                    <a:pt x="100459" y="140784"/>
                  </a:lnTo>
                  <a:lnTo>
                    <a:pt x="97625" y="146374"/>
                  </a:lnTo>
                  <a:lnTo>
                    <a:pt x="92077" y="150896"/>
                  </a:lnTo>
                  <a:lnTo>
                    <a:pt x="84242" y="154343"/>
                  </a:lnTo>
                  <a:lnTo>
                    <a:pt x="74782" y="157030"/>
                  </a:lnTo>
                  <a:lnTo>
                    <a:pt x="64467" y="159464"/>
                  </a:lnTo>
                  <a:lnTo>
                    <a:pt x="53808" y="161962"/>
                  </a:lnTo>
                  <a:lnTo>
                    <a:pt x="43320" y="164683"/>
                  </a:lnTo>
                  <a:lnTo>
                    <a:pt x="32484" y="168090"/>
                  </a:lnTo>
                  <a:lnTo>
                    <a:pt x="19240" y="173605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17471" y="65276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3377" y="1741676"/>
            <a:ext cx="400387" cy="417343"/>
            <a:chOff x="263377" y="1741676"/>
            <a:chExt cx="400387" cy="417343"/>
          </a:xfrm>
        </p:grpSpPr>
        <p:sp>
          <p:nvSpPr>
            <p:cNvPr id="37" name="Freeform 36"/>
            <p:cNvSpPr/>
            <p:nvPr/>
          </p:nvSpPr>
          <p:spPr>
            <a:xfrm>
              <a:off x="381491" y="1785653"/>
              <a:ext cx="248048" cy="354389"/>
            </a:xfrm>
            <a:custGeom>
              <a:avLst/>
              <a:gdLst/>
              <a:ahLst/>
              <a:cxnLst/>
              <a:rect l="0" t="0" r="0" b="0"/>
              <a:pathLst>
                <a:path w="248048" h="354389">
                  <a:moveTo>
                    <a:pt x="26948" y="8666"/>
                  </a:moveTo>
                  <a:lnTo>
                    <a:pt x="24015" y="17467"/>
                  </a:lnTo>
                  <a:lnTo>
                    <a:pt x="21232" y="25814"/>
                  </a:lnTo>
                  <a:lnTo>
                    <a:pt x="18333" y="34517"/>
                  </a:lnTo>
                  <a:lnTo>
                    <a:pt x="15293" y="43811"/>
                  </a:lnTo>
                  <a:lnTo>
                    <a:pt x="12128" y="53954"/>
                  </a:lnTo>
                  <a:lnTo>
                    <a:pt x="8858" y="64930"/>
                  </a:lnTo>
                  <a:lnTo>
                    <a:pt x="5343" y="74196"/>
                  </a:lnTo>
                  <a:lnTo>
                    <a:pt x="2108" y="77967"/>
                  </a:lnTo>
                  <a:lnTo>
                    <a:pt x="301" y="76166"/>
                  </a:lnTo>
                  <a:lnTo>
                    <a:pt x="0" y="70245"/>
                  </a:lnTo>
                  <a:lnTo>
                    <a:pt x="1042" y="61876"/>
                  </a:lnTo>
                  <a:lnTo>
                    <a:pt x="3399" y="52632"/>
                  </a:lnTo>
                  <a:lnTo>
                    <a:pt x="6944" y="43403"/>
                  </a:lnTo>
                  <a:lnTo>
                    <a:pt x="11459" y="34536"/>
                  </a:lnTo>
                  <a:lnTo>
                    <a:pt x="16715" y="26097"/>
                  </a:lnTo>
                  <a:lnTo>
                    <a:pt x="22516" y="18051"/>
                  </a:lnTo>
                  <a:lnTo>
                    <a:pt x="28869" y="10811"/>
                  </a:lnTo>
                  <a:lnTo>
                    <a:pt x="35966" y="5221"/>
                  </a:lnTo>
                  <a:lnTo>
                    <a:pt x="43849" y="1612"/>
                  </a:lnTo>
                  <a:lnTo>
                    <a:pt x="52260" y="0"/>
                  </a:lnTo>
                  <a:lnTo>
                    <a:pt x="60753" y="355"/>
                  </a:lnTo>
                  <a:lnTo>
                    <a:pt x="69053" y="2451"/>
                  </a:lnTo>
                  <a:lnTo>
                    <a:pt x="76914" y="6110"/>
                  </a:lnTo>
                  <a:lnTo>
                    <a:pt x="84040" y="11300"/>
                  </a:lnTo>
                  <a:lnTo>
                    <a:pt x="90349" y="17859"/>
                  </a:lnTo>
                  <a:lnTo>
                    <a:pt x="95924" y="25531"/>
                  </a:lnTo>
                  <a:lnTo>
                    <a:pt x="100910" y="34050"/>
                  </a:lnTo>
                  <a:lnTo>
                    <a:pt x="105449" y="43196"/>
                  </a:lnTo>
                  <a:lnTo>
                    <a:pt x="109500" y="53117"/>
                  </a:lnTo>
                  <a:lnTo>
                    <a:pt x="112849" y="64293"/>
                  </a:lnTo>
                  <a:lnTo>
                    <a:pt x="115437" y="76885"/>
                  </a:lnTo>
                  <a:lnTo>
                    <a:pt x="117344" y="90596"/>
                  </a:lnTo>
                  <a:lnTo>
                    <a:pt x="118708" y="104871"/>
                  </a:lnTo>
                  <a:lnTo>
                    <a:pt x="119663" y="119326"/>
                  </a:lnTo>
                  <a:lnTo>
                    <a:pt x="120321" y="133776"/>
                  </a:lnTo>
                  <a:lnTo>
                    <a:pt x="120772" y="148158"/>
                  </a:lnTo>
                  <a:lnTo>
                    <a:pt x="121073" y="162463"/>
                  </a:lnTo>
                  <a:lnTo>
                    <a:pt x="121107" y="176866"/>
                  </a:lnTo>
                  <a:lnTo>
                    <a:pt x="120597" y="191689"/>
                  </a:lnTo>
                  <a:lnTo>
                    <a:pt x="119438" y="207066"/>
                  </a:lnTo>
                  <a:lnTo>
                    <a:pt x="117675" y="222649"/>
                  </a:lnTo>
                  <a:lnTo>
                    <a:pt x="115420" y="237731"/>
                  </a:lnTo>
                  <a:lnTo>
                    <a:pt x="112792" y="251949"/>
                  </a:lnTo>
                  <a:lnTo>
                    <a:pt x="109892" y="265275"/>
                  </a:lnTo>
                  <a:lnTo>
                    <a:pt x="106800" y="277838"/>
                  </a:lnTo>
                  <a:lnTo>
                    <a:pt x="103570" y="289803"/>
                  </a:lnTo>
                  <a:lnTo>
                    <a:pt x="100079" y="301161"/>
                  </a:lnTo>
                  <a:lnTo>
                    <a:pt x="96051" y="311729"/>
                  </a:lnTo>
                  <a:lnTo>
                    <a:pt x="91370" y="321469"/>
                  </a:lnTo>
                  <a:lnTo>
                    <a:pt x="85920" y="330317"/>
                  </a:lnTo>
                  <a:lnTo>
                    <a:pt x="79505" y="338115"/>
                  </a:lnTo>
                  <a:lnTo>
                    <a:pt x="72112" y="344865"/>
                  </a:lnTo>
                  <a:lnTo>
                    <a:pt x="63876" y="350228"/>
                  </a:lnTo>
                  <a:lnTo>
                    <a:pt x="54977" y="353475"/>
                  </a:lnTo>
                  <a:lnTo>
                    <a:pt x="45599" y="354388"/>
                  </a:lnTo>
                  <a:lnTo>
                    <a:pt x="36372" y="352881"/>
                  </a:lnTo>
                  <a:lnTo>
                    <a:pt x="28322" y="348754"/>
                  </a:lnTo>
                  <a:lnTo>
                    <a:pt x="21920" y="342167"/>
                  </a:lnTo>
                  <a:lnTo>
                    <a:pt x="17285" y="333694"/>
                  </a:lnTo>
                  <a:lnTo>
                    <a:pt x="14459" y="324115"/>
                  </a:lnTo>
                  <a:lnTo>
                    <a:pt x="13266" y="313976"/>
                  </a:lnTo>
                  <a:lnTo>
                    <a:pt x="13565" y="303581"/>
                  </a:lnTo>
                  <a:lnTo>
                    <a:pt x="15344" y="293077"/>
                  </a:lnTo>
                  <a:lnTo>
                    <a:pt x="18469" y="282546"/>
                  </a:lnTo>
                  <a:lnTo>
                    <a:pt x="23022" y="272510"/>
                  </a:lnTo>
                  <a:lnTo>
                    <a:pt x="29358" y="263900"/>
                  </a:lnTo>
                  <a:lnTo>
                    <a:pt x="37507" y="257120"/>
                  </a:lnTo>
                  <a:lnTo>
                    <a:pt x="47064" y="252398"/>
                  </a:lnTo>
                  <a:lnTo>
                    <a:pt x="57388" y="250044"/>
                  </a:lnTo>
                  <a:lnTo>
                    <a:pt x="68033" y="249978"/>
                  </a:lnTo>
                  <a:lnTo>
                    <a:pt x="78772" y="251677"/>
                  </a:lnTo>
                  <a:lnTo>
                    <a:pt x="89508" y="254403"/>
                  </a:lnTo>
                  <a:lnTo>
                    <a:pt x="100207" y="257637"/>
                  </a:lnTo>
                  <a:lnTo>
                    <a:pt x="110867" y="261261"/>
                  </a:lnTo>
                  <a:lnTo>
                    <a:pt x="121491" y="265444"/>
                  </a:lnTo>
                  <a:lnTo>
                    <a:pt x="132087" y="270251"/>
                  </a:lnTo>
                  <a:lnTo>
                    <a:pt x="142662" y="275462"/>
                  </a:lnTo>
                  <a:lnTo>
                    <a:pt x="153223" y="280660"/>
                  </a:lnTo>
                  <a:lnTo>
                    <a:pt x="163773" y="285594"/>
                  </a:lnTo>
                  <a:lnTo>
                    <a:pt x="174317" y="289873"/>
                  </a:lnTo>
                  <a:lnTo>
                    <a:pt x="184855" y="292909"/>
                  </a:lnTo>
                  <a:lnTo>
                    <a:pt x="195382" y="294497"/>
                  </a:lnTo>
                  <a:lnTo>
                    <a:pt x="205634" y="294533"/>
                  </a:lnTo>
                  <a:lnTo>
                    <a:pt x="216214" y="292631"/>
                  </a:lnTo>
                  <a:lnTo>
                    <a:pt x="229168" y="286387"/>
                  </a:lnTo>
                  <a:lnTo>
                    <a:pt x="248047" y="271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3377" y="1741676"/>
              <a:ext cx="400387" cy="417343"/>
            </a:xfrm>
            <a:custGeom>
              <a:avLst/>
              <a:gdLst/>
              <a:ahLst/>
              <a:cxnLst/>
              <a:rect l="0" t="0" r="0" b="0"/>
              <a:pathLst>
                <a:path w="400387" h="417343">
                  <a:moveTo>
                    <a:pt x="208233" y="0"/>
                  </a:moveTo>
                  <a:lnTo>
                    <a:pt x="193699" y="2934"/>
                  </a:lnTo>
                  <a:lnTo>
                    <a:pt x="181068" y="5716"/>
                  </a:lnTo>
                  <a:lnTo>
                    <a:pt x="169168" y="8620"/>
                  </a:lnTo>
                  <a:lnTo>
                    <a:pt x="157859" y="11833"/>
                  </a:lnTo>
                  <a:lnTo>
                    <a:pt x="147315" y="15647"/>
                  </a:lnTo>
                  <a:lnTo>
                    <a:pt x="137576" y="20168"/>
                  </a:lnTo>
                  <a:lnTo>
                    <a:pt x="128386" y="25505"/>
                  </a:lnTo>
                  <a:lnTo>
                    <a:pt x="119292" y="31841"/>
                  </a:lnTo>
                  <a:lnTo>
                    <a:pt x="110026" y="39174"/>
                  </a:lnTo>
                  <a:lnTo>
                    <a:pt x="100666" y="47200"/>
                  </a:lnTo>
                  <a:lnTo>
                    <a:pt x="91528" y="55425"/>
                  </a:lnTo>
                  <a:lnTo>
                    <a:pt x="82787" y="63552"/>
                  </a:lnTo>
                  <a:lnTo>
                    <a:pt x="74460" y="71633"/>
                  </a:lnTo>
                  <a:lnTo>
                    <a:pt x="66488" y="79972"/>
                  </a:lnTo>
                  <a:lnTo>
                    <a:pt x="58798" y="88730"/>
                  </a:lnTo>
                  <a:lnTo>
                    <a:pt x="51482" y="97919"/>
                  </a:lnTo>
                  <a:lnTo>
                    <a:pt x="44788" y="107472"/>
                  </a:lnTo>
                  <a:lnTo>
                    <a:pt x="38797" y="117315"/>
                  </a:lnTo>
                  <a:lnTo>
                    <a:pt x="33281" y="127537"/>
                  </a:lnTo>
                  <a:lnTo>
                    <a:pt x="27810" y="138384"/>
                  </a:lnTo>
                  <a:lnTo>
                    <a:pt x="22135" y="149941"/>
                  </a:lnTo>
                  <a:lnTo>
                    <a:pt x="16509" y="162143"/>
                  </a:lnTo>
                  <a:lnTo>
                    <a:pt x="11564" y="174866"/>
                  </a:lnTo>
                  <a:lnTo>
                    <a:pt x="7610" y="187986"/>
                  </a:lnTo>
                  <a:lnTo>
                    <a:pt x="4633" y="201559"/>
                  </a:lnTo>
                  <a:lnTo>
                    <a:pt x="2478" y="215809"/>
                  </a:lnTo>
                  <a:lnTo>
                    <a:pt x="960" y="230795"/>
                  </a:lnTo>
                  <a:lnTo>
                    <a:pt x="76" y="246113"/>
                  </a:lnTo>
                  <a:lnTo>
                    <a:pt x="0" y="261016"/>
                  </a:lnTo>
                  <a:lnTo>
                    <a:pt x="764" y="275114"/>
                  </a:lnTo>
                  <a:lnTo>
                    <a:pt x="2428" y="288358"/>
                  </a:lnTo>
                  <a:lnTo>
                    <a:pt x="5148" y="300867"/>
                  </a:lnTo>
                  <a:lnTo>
                    <a:pt x="8906" y="312795"/>
                  </a:lnTo>
                  <a:lnTo>
                    <a:pt x="13548" y="324129"/>
                  </a:lnTo>
                  <a:lnTo>
                    <a:pt x="18881" y="334682"/>
                  </a:lnTo>
                  <a:lnTo>
                    <a:pt x="24730" y="344415"/>
                  </a:lnTo>
                  <a:lnTo>
                    <a:pt x="31114" y="353429"/>
                  </a:lnTo>
                  <a:lnTo>
                    <a:pt x="38231" y="361870"/>
                  </a:lnTo>
                  <a:lnTo>
                    <a:pt x="46130" y="369879"/>
                  </a:lnTo>
                  <a:lnTo>
                    <a:pt x="54723" y="377411"/>
                  </a:lnTo>
                  <a:lnTo>
                    <a:pt x="63869" y="384250"/>
                  </a:lnTo>
                  <a:lnTo>
                    <a:pt x="73430" y="390334"/>
                  </a:lnTo>
                  <a:lnTo>
                    <a:pt x="83292" y="395741"/>
                  </a:lnTo>
                  <a:lnTo>
                    <a:pt x="93364" y="400609"/>
                  </a:lnTo>
                  <a:lnTo>
                    <a:pt x="103592" y="405064"/>
                  </a:lnTo>
                  <a:lnTo>
                    <a:pt x="114257" y="409057"/>
                  </a:lnTo>
                  <a:lnTo>
                    <a:pt x="125942" y="412366"/>
                  </a:lnTo>
                  <a:lnTo>
                    <a:pt x="138873" y="414922"/>
                  </a:lnTo>
                  <a:lnTo>
                    <a:pt x="152644" y="416639"/>
                  </a:lnTo>
                  <a:lnTo>
                    <a:pt x="166427" y="417342"/>
                  </a:lnTo>
                  <a:lnTo>
                    <a:pt x="179732" y="417035"/>
                  </a:lnTo>
                  <a:lnTo>
                    <a:pt x="192428" y="415864"/>
                  </a:lnTo>
                  <a:lnTo>
                    <a:pt x="204559" y="414014"/>
                  </a:lnTo>
                  <a:lnTo>
                    <a:pt x="216236" y="411656"/>
                  </a:lnTo>
                  <a:lnTo>
                    <a:pt x="227568" y="408770"/>
                  </a:lnTo>
                  <a:lnTo>
                    <a:pt x="238652" y="405155"/>
                  </a:lnTo>
                  <a:lnTo>
                    <a:pt x="249560" y="400756"/>
                  </a:lnTo>
                  <a:lnTo>
                    <a:pt x="260347" y="395496"/>
                  </a:lnTo>
                  <a:lnTo>
                    <a:pt x="271049" y="389209"/>
                  </a:lnTo>
                  <a:lnTo>
                    <a:pt x="281695" y="381902"/>
                  </a:lnTo>
                  <a:lnTo>
                    <a:pt x="292302" y="373724"/>
                  </a:lnTo>
                  <a:lnTo>
                    <a:pt x="302884" y="364864"/>
                  </a:lnTo>
                  <a:lnTo>
                    <a:pt x="313443" y="355497"/>
                  </a:lnTo>
                  <a:lnTo>
                    <a:pt x="323822" y="345769"/>
                  </a:lnTo>
                  <a:lnTo>
                    <a:pt x="333718" y="335786"/>
                  </a:lnTo>
                  <a:lnTo>
                    <a:pt x="342999" y="325627"/>
                  </a:lnTo>
                  <a:lnTo>
                    <a:pt x="351537" y="315348"/>
                  </a:lnTo>
                  <a:lnTo>
                    <a:pt x="359125" y="304987"/>
                  </a:lnTo>
                  <a:lnTo>
                    <a:pt x="365747" y="294571"/>
                  </a:lnTo>
                  <a:lnTo>
                    <a:pt x="371534" y="284118"/>
                  </a:lnTo>
                  <a:lnTo>
                    <a:pt x="376663" y="273640"/>
                  </a:lnTo>
                  <a:lnTo>
                    <a:pt x="381302" y="263140"/>
                  </a:lnTo>
                  <a:lnTo>
                    <a:pt x="385590" y="252462"/>
                  </a:lnTo>
                  <a:lnTo>
                    <a:pt x="389630" y="241300"/>
                  </a:lnTo>
                  <a:lnTo>
                    <a:pt x="393490" y="229523"/>
                  </a:lnTo>
                  <a:lnTo>
                    <a:pt x="396897" y="217003"/>
                  </a:lnTo>
                  <a:lnTo>
                    <a:pt x="399273" y="203534"/>
                  </a:lnTo>
                  <a:lnTo>
                    <a:pt x="400386" y="189109"/>
                  </a:lnTo>
                  <a:lnTo>
                    <a:pt x="400318" y="174184"/>
                  </a:lnTo>
                  <a:lnTo>
                    <a:pt x="399284" y="159553"/>
                  </a:lnTo>
                  <a:lnTo>
                    <a:pt x="397509" y="145641"/>
                  </a:lnTo>
                  <a:lnTo>
                    <a:pt x="395031" y="132523"/>
                  </a:lnTo>
                  <a:lnTo>
                    <a:pt x="391698" y="120099"/>
                  </a:lnTo>
                  <a:lnTo>
                    <a:pt x="387491" y="108224"/>
                  </a:lnTo>
                  <a:lnTo>
                    <a:pt x="382363" y="96756"/>
                  </a:lnTo>
                  <a:lnTo>
                    <a:pt x="376164" y="85581"/>
                  </a:lnTo>
                  <a:lnTo>
                    <a:pt x="368912" y="74620"/>
                  </a:lnTo>
                  <a:lnTo>
                    <a:pt x="360600" y="64138"/>
                  </a:lnTo>
                  <a:lnTo>
                    <a:pt x="351119" y="54705"/>
                  </a:lnTo>
                  <a:lnTo>
                    <a:pt x="340522" y="46547"/>
                  </a:lnTo>
                  <a:lnTo>
                    <a:pt x="329152" y="39578"/>
                  </a:lnTo>
                  <a:lnTo>
                    <a:pt x="317529" y="33582"/>
                  </a:lnTo>
                  <a:lnTo>
                    <a:pt x="305964" y="28325"/>
                  </a:lnTo>
                  <a:lnTo>
                    <a:pt x="294250" y="23606"/>
                  </a:lnTo>
                  <a:lnTo>
                    <a:pt x="281787" y="19268"/>
                  </a:lnTo>
                  <a:lnTo>
                    <a:pt x="268288" y="15205"/>
                  </a:lnTo>
                  <a:lnTo>
                    <a:pt x="253780" y="11660"/>
                  </a:lnTo>
                  <a:lnTo>
                    <a:pt x="238430" y="9191"/>
                  </a:lnTo>
                  <a:lnTo>
                    <a:pt x="222441" y="8016"/>
                  </a:lnTo>
                  <a:lnTo>
                    <a:pt x="206315" y="8042"/>
                  </a:lnTo>
                  <a:lnTo>
                    <a:pt x="190802" y="9048"/>
                  </a:lnTo>
                  <a:lnTo>
                    <a:pt x="176263" y="10799"/>
                  </a:lnTo>
                  <a:lnTo>
                    <a:pt x="162706" y="13092"/>
                  </a:lnTo>
                  <a:lnTo>
                    <a:pt x="149980" y="15768"/>
                  </a:lnTo>
                  <a:lnTo>
                    <a:pt x="137912" y="18707"/>
                  </a:lnTo>
                  <a:lnTo>
                    <a:pt x="126785" y="21672"/>
                  </a:lnTo>
                  <a:lnTo>
                    <a:pt x="116250" y="24597"/>
                  </a:lnTo>
                  <a:lnTo>
                    <a:pt x="105380" y="27736"/>
                  </a:lnTo>
                  <a:lnTo>
                    <a:pt x="9242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879543" y="1636391"/>
            <a:ext cx="7025188" cy="524690"/>
            <a:chOff x="879543" y="1636391"/>
            <a:chExt cx="7025188" cy="524690"/>
          </a:xfrm>
        </p:grpSpPr>
        <p:sp>
          <p:nvSpPr>
            <p:cNvPr id="40" name="Freeform 39"/>
            <p:cNvSpPr/>
            <p:nvPr/>
          </p:nvSpPr>
          <p:spPr>
            <a:xfrm>
              <a:off x="879543" y="1720619"/>
              <a:ext cx="365374" cy="343647"/>
            </a:xfrm>
            <a:custGeom>
              <a:avLst/>
              <a:gdLst/>
              <a:ahLst/>
              <a:cxnLst/>
              <a:rect l="0" t="0" r="0" b="0"/>
              <a:pathLst>
                <a:path w="365374" h="343647">
                  <a:moveTo>
                    <a:pt x="160606" y="0"/>
                  </a:moveTo>
                  <a:lnTo>
                    <a:pt x="149005" y="134"/>
                  </a:lnTo>
                  <a:lnTo>
                    <a:pt x="139157" y="1415"/>
                  </a:lnTo>
                  <a:lnTo>
                    <a:pt x="130147" y="4008"/>
                  </a:lnTo>
                  <a:lnTo>
                    <a:pt x="121533" y="7727"/>
                  </a:lnTo>
                  <a:lnTo>
                    <a:pt x="112857" y="12360"/>
                  </a:lnTo>
                  <a:lnTo>
                    <a:pt x="103885" y="17693"/>
                  </a:lnTo>
                  <a:lnTo>
                    <a:pt x="94728" y="23540"/>
                  </a:lnTo>
                  <a:lnTo>
                    <a:pt x="85729" y="29755"/>
                  </a:lnTo>
                  <a:lnTo>
                    <a:pt x="77082" y="36225"/>
                  </a:lnTo>
                  <a:lnTo>
                    <a:pt x="68818" y="42873"/>
                  </a:lnTo>
                  <a:lnTo>
                    <a:pt x="60888" y="49642"/>
                  </a:lnTo>
                  <a:lnTo>
                    <a:pt x="53227" y="56497"/>
                  </a:lnTo>
                  <a:lnTo>
                    <a:pt x="45930" y="63576"/>
                  </a:lnTo>
                  <a:lnTo>
                    <a:pt x="39249" y="71168"/>
                  </a:lnTo>
                  <a:lnTo>
                    <a:pt x="33271" y="79390"/>
                  </a:lnTo>
                  <a:lnTo>
                    <a:pt x="27934" y="88201"/>
                  </a:lnTo>
                  <a:lnTo>
                    <a:pt x="23115" y="97494"/>
                  </a:lnTo>
                  <a:lnTo>
                    <a:pt x="18687" y="107158"/>
                  </a:lnTo>
                  <a:lnTo>
                    <a:pt x="14542" y="117258"/>
                  </a:lnTo>
                  <a:lnTo>
                    <a:pt x="10599" y="128023"/>
                  </a:lnTo>
                  <a:lnTo>
                    <a:pt x="6803" y="139520"/>
                  </a:lnTo>
                  <a:lnTo>
                    <a:pt x="3440" y="151513"/>
                  </a:lnTo>
                  <a:lnTo>
                    <a:pt x="1093" y="163562"/>
                  </a:lnTo>
                  <a:lnTo>
                    <a:pt x="0" y="175407"/>
                  </a:lnTo>
                  <a:lnTo>
                    <a:pt x="81" y="186971"/>
                  </a:lnTo>
                  <a:lnTo>
                    <a:pt x="1124" y="198269"/>
                  </a:lnTo>
                  <a:lnTo>
                    <a:pt x="2904" y="209350"/>
                  </a:lnTo>
                  <a:lnTo>
                    <a:pt x="5386" y="220266"/>
                  </a:lnTo>
                  <a:lnTo>
                    <a:pt x="8722" y="231063"/>
                  </a:lnTo>
                  <a:lnTo>
                    <a:pt x="12926" y="241770"/>
                  </a:lnTo>
                  <a:lnTo>
                    <a:pt x="17883" y="252251"/>
                  </a:lnTo>
                  <a:lnTo>
                    <a:pt x="23434" y="262215"/>
                  </a:lnTo>
                  <a:lnTo>
                    <a:pt x="29429" y="271547"/>
                  </a:lnTo>
                  <a:lnTo>
                    <a:pt x="35742" y="280288"/>
                  </a:lnTo>
                  <a:lnTo>
                    <a:pt x="42279" y="288546"/>
                  </a:lnTo>
                  <a:lnTo>
                    <a:pt x="48976" y="296431"/>
                  </a:lnTo>
                  <a:lnTo>
                    <a:pt x="55948" y="303879"/>
                  </a:lnTo>
                  <a:lnTo>
                    <a:pt x="63467" y="310663"/>
                  </a:lnTo>
                  <a:lnTo>
                    <a:pt x="71639" y="316709"/>
                  </a:lnTo>
                  <a:lnTo>
                    <a:pt x="80417" y="322092"/>
                  </a:lnTo>
                  <a:lnTo>
                    <a:pt x="89688" y="326942"/>
                  </a:lnTo>
                  <a:lnTo>
                    <a:pt x="99338" y="331387"/>
                  </a:lnTo>
                  <a:lnTo>
                    <a:pt x="109428" y="335372"/>
                  </a:lnTo>
                  <a:lnTo>
                    <a:pt x="120186" y="338677"/>
                  </a:lnTo>
                  <a:lnTo>
                    <a:pt x="131679" y="341229"/>
                  </a:lnTo>
                  <a:lnTo>
                    <a:pt x="143668" y="342944"/>
                  </a:lnTo>
                  <a:lnTo>
                    <a:pt x="155716" y="343646"/>
                  </a:lnTo>
                  <a:lnTo>
                    <a:pt x="167565" y="343333"/>
                  </a:lnTo>
                  <a:lnTo>
                    <a:pt x="179300" y="341988"/>
                  </a:lnTo>
                  <a:lnTo>
                    <a:pt x="191246" y="339489"/>
                  </a:lnTo>
                  <a:lnTo>
                    <a:pt x="203571" y="335883"/>
                  </a:lnTo>
                  <a:lnTo>
                    <a:pt x="215967" y="331344"/>
                  </a:lnTo>
                  <a:lnTo>
                    <a:pt x="227763" y="326080"/>
                  </a:lnTo>
                  <a:lnTo>
                    <a:pt x="238629" y="320283"/>
                  </a:lnTo>
                  <a:lnTo>
                    <a:pt x="248722" y="314103"/>
                  </a:lnTo>
                  <a:lnTo>
                    <a:pt x="258495" y="307656"/>
                  </a:lnTo>
                  <a:lnTo>
                    <a:pt x="268250" y="301020"/>
                  </a:lnTo>
                  <a:lnTo>
                    <a:pt x="277956" y="294090"/>
                  </a:lnTo>
                  <a:lnTo>
                    <a:pt x="287334" y="286598"/>
                  </a:lnTo>
                  <a:lnTo>
                    <a:pt x="296239" y="278443"/>
                  </a:lnTo>
                  <a:lnTo>
                    <a:pt x="304678" y="269678"/>
                  </a:lnTo>
                  <a:lnTo>
                    <a:pt x="312726" y="260415"/>
                  </a:lnTo>
                  <a:lnTo>
                    <a:pt x="320471" y="250771"/>
                  </a:lnTo>
                  <a:lnTo>
                    <a:pt x="327995" y="240684"/>
                  </a:lnTo>
                  <a:lnTo>
                    <a:pt x="335360" y="229928"/>
                  </a:lnTo>
                  <a:lnTo>
                    <a:pt x="342606" y="218428"/>
                  </a:lnTo>
                  <a:lnTo>
                    <a:pt x="349438" y="206094"/>
                  </a:lnTo>
                  <a:lnTo>
                    <a:pt x="355268" y="192751"/>
                  </a:lnTo>
                  <a:lnTo>
                    <a:pt x="359849" y="178410"/>
                  </a:lnTo>
                  <a:lnTo>
                    <a:pt x="363092" y="163541"/>
                  </a:lnTo>
                  <a:lnTo>
                    <a:pt x="364902" y="148948"/>
                  </a:lnTo>
                  <a:lnTo>
                    <a:pt x="365373" y="135062"/>
                  </a:lnTo>
                  <a:lnTo>
                    <a:pt x="364572" y="121960"/>
                  </a:lnTo>
                  <a:lnTo>
                    <a:pt x="362446" y="109548"/>
                  </a:lnTo>
                  <a:lnTo>
                    <a:pt x="359090" y="97685"/>
                  </a:lnTo>
                  <a:lnTo>
                    <a:pt x="354550" y="86395"/>
                  </a:lnTo>
                  <a:lnTo>
                    <a:pt x="348754" y="75871"/>
                  </a:lnTo>
                  <a:lnTo>
                    <a:pt x="341782" y="66162"/>
                  </a:lnTo>
                  <a:lnTo>
                    <a:pt x="333829" y="57334"/>
                  </a:lnTo>
                  <a:lnTo>
                    <a:pt x="325120" y="49550"/>
                  </a:lnTo>
                  <a:lnTo>
                    <a:pt x="315856" y="42795"/>
                  </a:lnTo>
                  <a:lnTo>
                    <a:pt x="306196" y="36920"/>
                  </a:lnTo>
                  <a:lnTo>
                    <a:pt x="296258" y="31732"/>
                  </a:lnTo>
                  <a:lnTo>
                    <a:pt x="286126" y="27058"/>
                  </a:lnTo>
                  <a:lnTo>
                    <a:pt x="275694" y="22916"/>
                  </a:lnTo>
                  <a:lnTo>
                    <a:pt x="264698" y="19506"/>
                  </a:lnTo>
                  <a:lnTo>
                    <a:pt x="253043" y="16883"/>
                  </a:lnTo>
                  <a:lnTo>
                    <a:pt x="240943" y="15121"/>
                  </a:lnTo>
                  <a:lnTo>
                    <a:pt x="228821" y="14387"/>
                  </a:lnTo>
                  <a:lnTo>
                    <a:pt x="216926" y="14679"/>
                  </a:lnTo>
                  <a:lnTo>
                    <a:pt x="205329" y="16010"/>
                  </a:lnTo>
                  <a:lnTo>
                    <a:pt x="194009" y="18499"/>
                  </a:lnTo>
                  <a:lnTo>
                    <a:pt x="182927" y="22090"/>
                  </a:lnTo>
                  <a:lnTo>
                    <a:pt x="172482" y="26299"/>
                  </a:lnTo>
                  <a:lnTo>
                    <a:pt x="162489" y="30717"/>
                  </a:lnTo>
                  <a:lnTo>
                    <a:pt x="152068" y="35730"/>
                  </a:lnTo>
                  <a:lnTo>
                    <a:pt x="13954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65141" y="1931189"/>
              <a:ext cx="148122" cy="136861"/>
            </a:xfrm>
            <a:custGeom>
              <a:avLst/>
              <a:gdLst/>
              <a:ahLst/>
              <a:cxnLst/>
              <a:rect l="0" t="0" r="0" b="0"/>
              <a:pathLst>
                <a:path w="148122" h="136861">
                  <a:moveTo>
                    <a:pt x="17164" y="0"/>
                  </a:moveTo>
                  <a:lnTo>
                    <a:pt x="14230" y="8801"/>
                  </a:lnTo>
                  <a:lnTo>
                    <a:pt x="11448" y="17148"/>
                  </a:lnTo>
                  <a:lnTo>
                    <a:pt x="8553" y="25851"/>
                  </a:lnTo>
                  <a:lnTo>
                    <a:pt x="5685" y="35145"/>
                  </a:lnTo>
                  <a:lnTo>
                    <a:pt x="3169" y="45288"/>
                  </a:lnTo>
                  <a:lnTo>
                    <a:pt x="1167" y="56329"/>
                  </a:lnTo>
                  <a:lnTo>
                    <a:pt x="0" y="67996"/>
                  </a:lnTo>
                  <a:lnTo>
                    <a:pt x="202" y="79818"/>
                  </a:lnTo>
                  <a:lnTo>
                    <a:pt x="1940" y="91498"/>
                  </a:lnTo>
                  <a:lnTo>
                    <a:pt x="5228" y="102609"/>
                  </a:lnTo>
                  <a:lnTo>
                    <a:pt x="10101" y="112538"/>
                  </a:lnTo>
                  <a:lnTo>
                    <a:pt x="16416" y="121055"/>
                  </a:lnTo>
                  <a:lnTo>
                    <a:pt x="23908" y="127941"/>
                  </a:lnTo>
                  <a:lnTo>
                    <a:pt x="32299" y="132826"/>
                  </a:lnTo>
                  <a:lnTo>
                    <a:pt x="41347" y="135705"/>
                  </a:lnTo>
                  <a:lnTo>
                    <a:pt x="50860" y="136860"/>
                  </a:lnTo>
                  <a:lnTo>
                    <a:pt x="60698" y="136665"/>
                  </a:lnTo>
                  <a:lnTo>
                    <a:pt x="70755" y="135456"/>
                  </a:lnTo>
                  <a:lnTo>
                    <a:pt x="80796" y="133191"/>
                  </a:lnTo>
                  <a:lnTo>
                    <a:pt x="90465" y="129469"/>
                  </a:lnTo>
                  <a:lnTo>
                    <a:pt x="99599" y="124193"/>
                  </a:lnTo>
                  <a:lnTo>
                    <a:pt x="108207" y="117701"/>
                  </a:lnTo>
                  <a:lnTo>
                    <a:pt x="116375" y="110580"/>
                  </a:lnTo>
                  <a:lnTo>
                    <a:pt x="124196" y="103227"/>
                  </a:lnTo>
                  <a:lnTo>
                    <a:pt x="131432" y="95511"/>
                  </a:lnTo>
                  <a:lnTo>
                    <a:pt x="137541" y="86892"/>
                  </a:lnTo>
                  <a:lnTo>
                    <a:pt x="142311" y="77136"/>
                  </a:lnTo>
                  <a:lnTo>
                    <a:pt x="145684" y="66465"/>
                  </a:lnTo>
                  <a:lnTo>
                    <a:pt x="147582" y="55376"/>
                  </a:lnTo>
                  <a:lnTo>
                    <a:pt x="148121" y="44226"/>
                  </a:lnTo>
                  <a:lnTo>
                    <a:pt x="147698" y="33616"/>
                  </a:lnTo>
                  <a:lnTo>
                    <a:pt x="146854" y="23436"/>
                  </a:lnTo>
                  <a:lnTo>
                    <a:pt x="145517" y="12797"/>
                  </a:lnTo>
                  <a:lnTo>
                    <a:pt x="1435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71818" y="1868018"/>
              <a:ext cx="136871" cy="150948"/>
            </a:xfrm>
            <a:custGeom>
              <a:avLst/>
              <a:gdLst/>
              <a:ahLst/>
              <a:cxnLst/>
              <a:rect l="0" t="0" r="0" b="0"/>
              <a:pathLst>
                <a:path w="136871" h="150948">
                  <a:moveTo>
                    <a:pt x="0" y="84228"/>
                  </a:moveTo>
                  <a:lnTo>
                    <a:pt x="3000" y="95829"/>
                  </a:lnTo>
                  <a:lnTo>
                    <a:pt x="6423" y="105678"/>
                  </a:lnTo>
                  <a:lnTo>
                    <a:pt x="10615" y="114688"/>
                  </a:lnTo>
                  <a:lnTo>
                    <a:pt x="15342" y="123302"/>
                  </a:lnTo>
                  <a:lnTo>
                    <a:pt x="20175" y="131978"/>
                  </a:lnTo>
                  <a:lnTo>
                    <a:pt x="24802" y="140901"/>
                  </a:lnTo>
                  <a:lnTo>
                    <a:pt x="27385" y="148248"/>
                  </a:lnTo>
                  <a:lnTo>
                    <a:pt x="26502" y="150947"/>
                  </a:lnTo>
                  <a:lnTo>
                    <a:pt x="23981" y="148636"/>
                  </a:lnTo>
                  <a:lnTo>
                    <a:pt x="20856" y="142639"/>
                  </a:lnTo>
                  <a:lnTo>
                    <a:pt x="17497" y="134466"/>
                  </a:lnTo>
                  <a:lnTo>
                    <a:pt x="14053" y="125127"/>
                  </a:lnTo>
                  <a:lnTo>
                    <a:pt x="10906" y="115025"/>
                  </a:lnTo>
                  <a:lnTo>
                    <a:pt x="8694" y="104149"/>
                  </a:lnTo>
                  <a:lnTo>
                    <a:pt x="7697" y="92533"/>
                  </a:lnTo>
                  <a:lnTo>
                    <a:pt x="8179" y="80774"/>
                  </a:lnTo>
                  <a:lnTo>
                    <a:pt x="10555" y="69933"/>
                  </a:lnTo>
                  <a:lnTo>
                    <a:pt x="14861" y="60523"/>
                  </a:lnTo>
                  <a:lnTo>
                    <a:pt x="20837" y="52391"/>
                  </a:lnTo>
                  <a:lnTo>
                    <a:pt x="28127" y="45005"/>
                  </a:lnTo>
                  <a:lnTo>
                    <a:pt x="36397" y="37965"/>
                  </a:lnTo>
                  <a:lnTo>
                    <a:pt x="45370" y="31217"/>
                  </a:lnTo>
                  <a:lnTo>
                    <a:pt x="54837" y="24970"/>
                  </a:lnTo>
                  <a:lnTo>
                    <a:pt x="64645" y="19321"/>
                  </a:lnTo>
                  <a:lnTo>
                    <a:pt x="74811" y="14374"/>
                  </a:lnTo>
                  <a:lnTo>
                    <a:pt x="86809" y="9828"/>
                  </a:lnTo>
                  <a:lnTo>
                    <a:pt x="105048" y="528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35692" y="1844857"/>
              <a:ext cx="141495" cy="173170"/>
            </a:xfrm>
            <a:custGeom>
              <a:avLst/>
              <a:gdLst/>
              <a:ahLst/>
              <a:cxnLst/>
              <a:rect l="0" t="0" r="0" b="0"/>
              <a:pathLst>
                <a:path w="141495" h="173170">
                  <a:moveTo>
                    <a:pt x="120437" y="23161"/>
                  </a:moveTo>
                  <a:lnTo>
                    <a:pt x="114502" y="17361"/>
                  </a:lnTo>
                  <a:lnTo>
                    <a:pt x="108297" y="12436"/>
                  </a:lnTo>
                  <a:lnTo>
                    <a:pt x="101202" y="7943"/>
                  </a:lnTo>
                  <a:lnTo>
                    <a:pt x="93261" y="4068"/>
                  </a:lnTo>
                  <a:lnTo>
                    <a:pt x="84615" y="1351"/>
                  </a:lnTo>
                  <a:lnTo>
                    <a:pt x="75425" y="0"/>
                  </a:lnTo>
                  <a:lnTo>
                    <a:pt x="65998" y="72"/>
                  </a:lnTo>
                  <a:lnTo>
                    <a:pt x="56757" y="1638"/>
                  </a:lnTo>
                  <a:lnTo>
                    <a:pt x="47917" y="4585"/>
                  </a:lnTo>
                  <a:lnTo>
                    <a:pt x="39509" y="8835"/>
                  </a:lnTo>
                  <a:lnTo>
                    <a:pt x="31476" y="14428"/>
                  </a:lnTo>
                  <a:lnTo>
                    <a:pt x="23747" y="21266"/>
                  </a:lnTo>
                  <a:lnTo>
                    <a:pt x="16572" y="29296"/>
                  </a:lnTo>
                  <a:lnTo>
                    <a:pt x="10505" y="38589"/>
                  </a:lnTo>
                  <a:lnTo>
                    <a:pt x="5762" y="49058"/>
                  </a:lnTo>
                  <a:lnTo>
                    <a:pt x="2407" y="60342"/>
                  </a:lnTo>
                  <a:lnTo>
                    <a:pt x="522" y="71908"/>
                  </a:lnTo>
                  <a:lnTo>
                    <a:pt x="0" y="83426"/>
                  </a:lnTo>
                  <a:lnTo>
                    <a:pt x="768" y="94769"/>
                  </a:lnTo>
                  <a:lnTo>
                    <a:pt x="2870" y="105918"/>
                  </a:lnTo>
                  <a:lnTo>
                    <a:pt x="6212" y="116895"/>
                  </a:lnTo>
                  <a:lnTo>
                    <a:pt x="10741" y="127571"/>
                  </a:lnTo>
                  <a:lnTo>
                    <a:pt x="16530" y="137675"/>
                  </a:lnTo>
                  <a:lnTo>
                    <a:pt x="23503" y="147095"/>
                  </a:lnTo>
                  <a:lnTo>
                    <a:pt x="31626" y="155556"/>
                  </a:lnTo>
                  <a:lnTo>
                    <a:pt x="40980" y="162563"/>
                  </a:lnTo>
                  <a:lnTo>
                    <a:pt x="51487" y="167967"/>
                  </a:lnTo>
                  <a:lnTo>
                    <a:pt x="62627" y="171613"/>
                  </a:lnTo>
                  <a:lnTo>
                    <a:pt x="73563" y="173169"/>
                  </a:lnTo>
                  <a:lnTo>
                    <a:pt x="83841" y="172664"/>
                  </a:lnTo>
                  <a:lnTo>
                    <a:pt x="93454" y="170520"/>
                  </a:lnTo>
                  <a:lnTo>
                    <a:pt x="103822" y="167059"/>
                  </a:lnTo>
                  <a:lnTo>
                    <a:pt x="118084" y="160860"/>
                  </a:lnTo>
                  <a:lnTo>
                    <a:pt x="141494" y="149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61414" y="165744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11803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6" y="63812"/>
                  </a:lnTo>
                  <a:lnTo>
                    <a:pt x="2074" y="77037"/>
                  </a:lnTo>
                  <a:lnTo>
                    <a:pt x="3727" y="90008"/>
                  </a:lnTo>
                  <a:lnTo>
                    <a:pt x="5375" y="103384"/>
                  </a:lnTo>
                  <a:lnTo>
                    <a:pt x="6782" y="117524"/>
                  </a:lnTo>
                  <a:lnTo>
                    <a:pt x="8048" y="132309"/>
                  </a:lnTo>
                  <a:lnTo>
                    <a:pt x="9504" y="147319"/>
                  </a:lnTo>
                  <a:lnTo>
                    <a:pt x="11336" y="162278"/>
                  </a:lnTo>
                  <a:lnTo>
                    <a:pt x="13566" y="177240"/>
                  </a:lnTo>
                  <a:lnTo>
                    <a:pt x="16142" y="192497"/>
                  </a:lnTo>
                  <a:lnTo>
                    <a:pt x="18984" y="208205"/>
                  </a:lnTo>
                  <a:lnTo>
                    <a:pt x="21860" y="224363"/>
                  </a:lnTo>
                  <a:lnTo>
                    <a:pt x="24404" y="240903"/>
                  </a:lnTo>
                  <a:lnTo>
                    <a:pt x="26443" y="257728"/>
                  </a:lnTo>
                  <a:lnTo>
                    <a:pt x="27984" y="274582"/>
                  </a:lnTo>
                  <a:lnTo>
                    <a:pt x="29267" y="293017"/>
                  </a:lnTo>
                  <a:lnTo>
                    <a:pt x="30403" y="318004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75083" y="1847592"/>
              <a:ext cx="212715" cy="164966"/>
            </a:xfrm>
            <a:custGeom>
              <a:avLst/>
              <a:gdLst/>
              <a:ahLst/>
              <a:cxnLst/>
              <a:rect l="0" t="0" r="0" b="0"/>
              <a:pathLst>
                <a:path w="212715" h="164966">
                  <a:moveTo>
                    <a:pt x="117958" y="30955"/>
                  </a:moveTo>
                  <a:lnTo>
                    <a:pt x="112023" y="25087"/>
                  </a:lnTo>
                  <a:lnTo>
                    <a:pt x="105818" y="19523"/>
                  </a:lnTo>
                  <a:lnTo>
                    <a:pt x="98723" y="13737"/>
                  </a:lnTo>
                  <a:lnTo>
                    <a:pt x="90782" y="8175"/>
                  </a:lnTo>
                  <a:lnTo>
                    <a:pt x="82136" y="3790"/>
                  </a:lnTo>
                  <a:lnTo>
                    <a:pt x="72946" y="1026"/>
                  </a:lnTo>
                  <a:lnTo>
                    <a:pt x="63519" y="0"/>
                  </a:lnTo>
                  <a:lnTo>
                    <a:pt x="54278" y="755"/>
                  </a:lnTo>
                  <a:lnTo>
                    <a:pt x="45442" y="3123"/>
                  </a:lnTo>
                  <a:lnTo>
                    <a:pt x="37207" y="6967"/>
                  </a:lnTo>
                  <a:lnTo>
                    <a:pt x="29823" y="12280"/>
                  </a:lnTo>
                  <a:lnTo>
                    <a:pt x="23337" y="18923"/>
                  </a:lnTo>
                  <a:lnTo>
                    <a:pt x="17643" y="26650"/>
                  </a:lnTo>
                  <a:lnTo>
                    <a:pt x="12575" y="35207"/>
                  </a:lnTo>
                  <a:lnTo>
                    <a:pt x="7986" y="44373"/>
                  </a:lnTo>
                  <a:lnTo>
                    <a:pt x="4072" y="54138"/>
                  </a:lnTo>
                  <a:lnTo>
                    <a:pt x="1346" y="64677"/>
                  </a:lnTo>
                  <a:lnTo>
                    <a:pt x="0" y="76023"/>
                  </a:lnTo>
                  <a:lnTo>
                    <a:pt x="80" y="87914"/>
                  </a:lnTo>
                  <a:lnTo>
                    <a:pt x="1654" y="99895"/>
                  </a:lnTo>
                  <a:lnTo>
                    <a:pt x="4604" y="111691"/>
                  </a:lnTo>
                  <a:lnTo>
                    <a:pt x="8685" y="123052"/>
                  </a:lnTo>
                  <a:lnTo>
                    <a:pt x="13634" y="133682"/>
                  </a:lnTo>
                  <a:lnTo>
                    <a:pt x="19222" y="143482"/>
                  </a:lnTo>
                  <a:lnTo>
                    <a:pt x="25428" y="152046"/>
                  </a:lnTo>
                  <a:lnTo>
                    <a:pt x="32425" y="158595"/>
                  </a:lnTo>
                  <a:lnTo>
                    <a:pt x="40240" y="162882"/>
                  </a:lnTo>
                  <a:lnTo>
                    <a:pt x="48606" y="164965"/>
                  </a:lnTo>
                  <a:lnTo>
                    <a:pt x="57068" y="164934"/>
                  </a:lnTo>
                  <a:lnTo>
                    <a:pt x="65347" y="163053"/>
                  </a:lnTo>
                  <a:lnTo>
                    <a:pt x="73194" y="159370"/>
                  </a:lnTo>
                  <a:lnTo>
                    <a:pt x="80311" y="153633"/>
                  </a:lnTo>
                  <a:lnTo>
                    <a:pt x="86609" y="145888"/>
                  </a:lnTo>
                  <a:lnTo>
                    <a:pt x="92007" y="136436"/>
                  </a:lnTo>
                  <a:lnTo>
                    <a:pt x="96342" y="125650"/>
                  </a:lnTo>
                  <a:lnTo>
                    <a:pt x="99646" y="113909"/>
                  </a:lnTo>
                  <a:lnTo>
                    <a:pt x="102592" y="102671"/>
                  </a:lnTo>
                  <a:lnTo>
                    <a:pt x="106223" y="95559"/>
                  </a:lnTo>
                  <a:lnTo>
                    <a:pt x="110402" y="94473"/>
                  </a:lnTo>
                  <a:lnTo>
                    <a:pt x="114397" y="97583"/>
                  </a:lnTo>
                  <a:lnTo>
                    <a:pt x="118290" y="103146"/>
                  </a:lnTo>
                  <a:lnTo>
                    <a:pt x="122501" y="109899"/>
                  </a:lnTo>
                  <a:lnTo>
                    <a:pt x="127253" y="117117"/>
                  </a:lnTo>
                  <a:lnTo>
                    <a:pt x="132723" y="124293"/>
                  </a:lnTo>
                  <a:lnTo>
                    <a:pt x="139139" y="130982"/>
                  </a:lnTo>
                  <a:lnTo>
                    <a:pt x="146525" y="136999"/>
                  </a:lnTo>
                  <a:lnTo>
                    <a:pt x="154754" y="142044"/>
                  </a:lnTo>
                  <a:lnTo>
                    <a:pt x="163646" y="145614"/>
                  </a:lnTo>
                  <a:lnTo>
                    <a:pt x="173019" y="147576"/>
                  </a:lnTo>
                  <a:lnTo>
                    <a:pt x="182278" y="148265"/>
                  </a:lnTo>
                  <a:lnTo>
                    <a:pt x="191329" y="148363"/>
                  </a:lnTo>
                  <a:lnTo>
                    <a:pt x="200965" y="147877"/>
                  </a:lnTo>
                  <a:lnTo>
                    <a:pt x="212714" y="146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29103" y="1804847"/>
              <a:ext cx="107543" cy="189514"/>
            </a:xfrm>
            <a:custGeom>
              <a:avLst/>
              <a:gdLst/>
              <a:ahLst/>
              <a:cxnLst/>
              <a:rect l="0" t="0" r="0" b="0"/>
              <a:pathLst>
                <a:path w="107543" h="189514">
                  <a:moveTo>
                    <a:pt x="63979" y="0"/>
                  </a:moveTo>
                  <a:lnTo>
                    <a:pt x="52378" y="3001"/>
                  </a:lnTo>
                  <a:lnTo>
                    <a:pt x="42529" y="6423"/>
                  </a:lnTo>
                  <a:lnTo>
                    <a:pt x="33529" y="10624"/>
                  </a:lnTo>
                  <a:lnTo>
                    <a:pt x="25260" y="15697"/>
                  </a:lnTo>
                  <a:lnTo>
                    <a:pt x="17881" y="21827"/>
                  </a:lnTo>
                  <a:lnTo>
                    <a:pt x="11420" y="29010"/>
                  </a:lnTo>
                  <a:lnTo>
                    <a:pt x="6087" y="37098"/>
                  </a:lnTo>
                  <a:lnTo>
                    <a:pt x="2329" y="45893"/>
                  </a:lnTo>
                  <a:lnTo>
                    <a:pt x="256" y="55204"/>
                  </a:lnTo>
                  <a:lnTo>
                    <a:pt x="0" y="64555"/>
                  </a:lnTo>
                  <a:lnTo>
                    <a:pt x="1873" y="73220"/>
                  </a:lnTo>
                  <a:lnTo>
                    <a:pt x="5838" y="80857"/>
                  </a:lnTo>
                  <a:lnTo>
                    <a:pt x="11584" y="87475"/>
                  </a:lnTo>
                  <a:lnTo>
                    <a:pt x="18720" y="93236"/>
                  </a:lnTo>
                  <a:lnTo>
                    <a:pt x="26886" y="98336"/>
                  </a:lnTo>
                  <a:lnTo>
                    <a:pt x="35789" y="102949"/>
                  </a:lnTo>
                  <a:lnTo>
                    <a:pt x="45209" y="107216"/>
                  </a:lnTo>
                  <a:lnTo>
                    <a:pt x="54987" y="111246"/>
                  </a:lnTo>
                  <a:lnTo>
                    <a:pt x="65009" y="115278"/>
                  </a:lnTo>
                  <a:lnTo>
                    <a:pt x="75197" y="119671"/>
                  </a:lnTo>
                  <a:lnTo>
                    <a:pt x="85474" y="124592"/>
                  </a:lnTo>
                  <a:lnTo>
                    <a:pt x="94986" y="130032"/>
                  </a:lnTo>
                  <a:lnTo>
                    <a:pt x="102170" y="135910"/>
                  </a:lnTo>
                  <a:lnTo>
                    <a:pt x="106360" y="142118"/>
                  </a:lnTo>
                  <a:lnTo>
                    <a:pt x="107542" y="148405"/>
                  </a:lnTo>
                  <a:lnTo>
                    <a:pt x="105909" y="154392"/>
                  </a:lnTo>
                  <a:lnTo>
                    <a:pt x="101884" y="159896"/>
                  </a:lnTo>
                  <a:lnTo>
                    <a:pt x="95981" y="164913"/>
                  </a:lnTo>
                  <a:lnTo>
                    <a:pt x="88682" y="169516"/>
                  </a:lnTo>
                  <a:lnTo>
                    <a:pt x="80378" y="173795"/>
                  </a:lnTo>
                  <a:lnTo>
                    <a:pt x="71247" y="177682"/>
                  </a:lnTo>
                  <a:lnTo>
                    <a:pt x="60065" y="181335"/>
                  </a:lnTo>
                  <a:lnTo>
                    <a:pt x="42502" y="185077"/>
                  </a:lnTo>
                  <a:lnTo>
                    <a:pt x="1133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06414" y="1779187"/>
              <a:ext cx="131501" cy="236231"/>
            </a:xfrm>
            <a:custGeom>
              <a:avLst/>
              <a:gdLst/>
              <a:ahLst/>
              <a:cxnLst/>
              <a:rect l="0" t="0" r="0" b="0"/>
              <a:pathLst>
                <a:path w="131501" h="236231">
                  <a:moveTo>
                    <a:pt x="97238" y="4603"/>
                  </a:moveTo>
                  <a:lnTo>
                    <a:pt x="88437" y="1803"/>
                  </a:lnTo>
                  <a:lnTo>
                    <a:pt x="80090" y="302"/>
                  </a:lnTo>
                  <a:lnTo>
                    <a:pt x="71396" y="0"/>
                  </a:lnTo>
                  <a:lnTo>
                    <a:pt x="62448" y="852"/>
                  </a:lnTo>
                  <a:lnTo>
                    <a:pt x="53601" y="2968"/>
                  </a:lnTo>
                  <a:lnTo>
                    <a:pt x="45062" y="6290"/>
                  </a:lnTo>
                  <a:lnTo>
                    <a:pt x="36874" y="10625"/>
                  </a:lnTo>
                  <a:lnTo>
                    <a:pt x="28996" y="15744"/>
                  </a:lnTo>
                  <a:lnTo>
                    <a:pt x="21375" y="21452"/>
                  </a:lnTo>
                  <a:lnTo>
                    <a:pt x="14275" y="27909"/>
                  </a:lnTo>
                  <a:lnTo>
                    <a:pt x="8258" y="35606"/>
                  </a:lnTo>
                  <a:lnTo>
                    <a:pt x="3558" y="44703"/>
                  </a:lnTo>
                  <a:lnTo>
                    <a:pt x="573" y="54746"/>
                  </a:lnTo>
                  <a:lnTo>
                    <a:pt x="0" y="64871"/>
                  </a:lnTo>
                  <a:lnTo>
                    <a:pt x="1991" y="74554"/>
                  </a:lnTo>
                  <a:lnTo>
                    <a:pt x="6244" y="83155"/>
                  </a:lnTo>
                  <a:lnTo>
                    <a:pt x="12295" y="89788"/>
                  </a:lnTo>
                  <a:lnTo>
                    <a:pt x="19694" y="94166"/>
                  </a:lnTo>
                  <a:lnTo>
                    <a:pt x="28064" y="96492"/>
                  </a:lnTo>
                  <a:lnTo>
                    <a:pt x="37118" y="97164"/>
                  </a:lnTo>
                  <a:lnTo>
                    <a:pt x="46647" y="96595"/>
                  </a:lnTo>
                  <a:lnTo>
                    <a:pt x="56500" y="95456"/>
                  </a:lnTo>
                  <a:lnTo>
                    <a:pt x="66574" y="94629"/>
                  </a:lnTo>
                  <a:lnTo>
                    <a:pt x="76792" y="94576"/>
                  </a:lnTo>
                  <a:lnTo>
                    <a:pt x="86944" y="95699"/>
                  </a:lnTo>
                  <a:lnTo>
                    <a:pt x="96687" y="98507"/>
                  </a:lnTo>
                  <a:lnTo>
                    <a:pt x="105862" y="103108"/>
                  </a:lnTo>
                  <a:lnTo>
                    <a:pt x="114158" y="109451"/>
                  </a:lnTo>
                  <a:lnTo>
                    <a:pt x="121053" y="117521"/>
                  </a:lnTo>
                  <a:lnTo>
                    <a:pt x="126383" y="127122"/>
                  </a:lnTo>
                  <a:lnTo>
                    <a:pt x="129978" y="137633"/>
                  </a:lnTo>
                  <a:lnTo>
                    <a:pt x="131500" y="148139"/>
                  </a:lnTo>
                  <a:lnTo>
                    <a:pt x="130968" y="158124"/>
                  </a:lnTo>
                  <a:lnTo>
                    <a:pt x="128680" y="167451"/>
                  </a:lnTo>
                  <a:lnTo>
                    <a:pt x="125019" y="176176"/>
                  </a:lnTo>
                  <a:lnTo>
                    <a:pt x="120335" y="184410"/>
                  </a:lnTo>
                  <a:lnTo>
                    <a:pt x="114753" y="192111"/>
                  </a:lnTo>
                  <a:lnTo>
                    <a:pt x="108183" y="199071"/>
                  </a:lnTo>
                  <a:lnTo>
                    <a:pt x="100650" y="205240"/>
                  </a:lnTo>
                  <a:lnTo>
                    <a:pt x="92135" y="210707"/>
                  </a:lnTo>
                  <a:lnTo>
                    <a:pt x="82508" y="215614"/>
                  </a:lnTo>
                  <a:lnTo>
                    <a:pt x="71820" y="220097"/>
                  </a:lnTo>
                  <a:lnTo>
                    <a:pt x="60655" y="224122"/>
                  </a:lnTo>
                  <a:lnTo>
                    <a:pt x="48840" y="227882"/>
                  </a:lnTo>
                  <a:lnTo>
                    <a:pt x="34222" y="231711"/>
                  </a:lnTo>
                  <a:lnTo>
                    <a:pt x="13010" y="236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51369" y="1737068"/>
              <a:ext cx="160128" cy="240153"/>
            </a:xfrm>
            <a:custGeom>
              <a:avLst/>
              <a:gdLst/>
              <a:ahLst/>
              <a:cxnLst/>
              <a:rect l="0" t="0" r="0" b="0"/>
              <a:pathLst>
                <a:path w="160128" h="240153">
                  <a:moveTo>
                    <a:pt x="126065" y="4608"/>
                  </a:moveTo>
                  <a:lnTo>
                    <a:pt x="117264" y="1808"/>
                  </a:lnTo>
                  <a:lnTo>
                    <a:pt x="108917" y="307"/>
                  </a:lnTo>
                  <a:lnTo>
                    <a:pt x="100219" y="0"/>
                  </a:lnTo>
                  <a:lnTo>
                    <a:pt x="91098" y="679"/>
                  </a:lnTo>
                  <a:lnTo>
                    <a:pt x="81602" y="2147"/>
                  </a:lnTo>
                  <a:lnTo>
                    <a:pt x="71810" y="4221"/>
                  </a:lnTo>
                  <a:lnTo>
                    <a:pt x="61796" y="6903"/>
                  </a:lnTo>
                  <a:lnTo>
                    <a:pt x="51622" y="10374"/>
                  </a:lnTo>
                  <a:lnTo>
                    <a:pt x="41346" y="14674"/>
                  </a:lnTo>
                  <a:lnTo>
                    <a:pt x="31327" y="19865"/>
                  </a:lnTo>
                  <a:lnTo>
                    <a:pt x="22206" y="26106"/>
                  </a:lnTo>
                  <a:lnTo>
                    <a:pt x="14268" y="33386"/>
                  </a:lnTo>
                  <a:lnTo>
                    <a:pt x="7786" y="41716"/>
                  </a:lnTo>
                  <a:lnTo>
                    <a:pt x="3181" y="51211"/>
                  </a:lnTo>
                  <a:lnTo>
                    <a:pt x="507" y="61807"/>
                  </a:lnTo>
                  <a:lnTo>
                    <a:pt x="0" y="72836"/>
                  </a:lnTo>
                  <a:lnTo>
                    <a:pt x="2228" y="83167"/>
                  </a:lnTo>
                  <a:lnTo>
                    <a:pt x="7242" y="92219"/>
                  </a:lnTo>
                  <a:lnTo>
                    <a:pt x="14505" y="99938"/>
                  </a:lnTo>
                  <a:lnTo>
                    <a:pt x="23198" y="106512"/>
                  </a:lnTo>
                  <a:lnTo>
                    <a:pt x="32709" y="112193"/>
                  </a:lnTo>
                  <a:lnTo>
                    <a:pt x="42837" y="117214"/>
                  </a:lnTo>
                  <a:lnTo>
                    <a:pt x="53686" y="121763"/>
                  </a:lnTo>
                  <a:lnTo>
                    <a:pt x="65271" y="125980"/>
                  </a:lnTo>
                  <a:lnTo>
                    <a:pt x="77339" y="129969"/>
                  </a:lnTo>
                  <a:lnTo>
                    <a:pt x="89446" y="133802"/>
                  </a:lnTo>
                  <a:lnTo>
                    <a:pt x="101330" y="137538"/>
                  </a:lnTo>
                  <a:lnTo>
                    <a:pt x="112752" y="141539"/>
                  </a:lnTo>
                  <a:lnTo>
                    <a:pt x="123422" y="146443"/>
                  </a:lnTo>
                  <a:lnTo>
                    <a:pt x="133255" y="152529"/>
                  </a:lnTo>
                  <a:lnTo>
                    <a:pt x="142010" y="159906"/>
                  </a:lnTo>
                  <a:lnTo>
                    <a:pt x="149220" y="168686"/>
                  </a:lnTo>
                  <a:lnTo>
                    <a:pt x="154765" y="178771"/>
                  </a:lnTo>
                  <a:lnTo>
                    <a:pt x="158506" y="189610"/>
                  </a:lnTo>
                  <a:lnTo>
                    <a:pt x="160127" y="200337"/>
                  </a:lnTo>
                  <a:lnTo>
                    <a:pt x="159652" y="210461"/>
                  </a:lnTo>
                  <a:lnTo>
                    <a:pt x="157063" y="219542"/>
                  </a:lnTo>
                  <a:lnTo>
                    <a:pt x="152135" y="227037"/>
                  </a:lnTo>
                  <a:lnTo>
                    <a:pt x="144969" y="232810"/>
                  </a:lnTo>
                  <a:lnTo>
                    <a:pt x="135922" y="236889"/>
                  </a:lnTo>
                  <a:lnTo>
                    <a:pt x="125416" y="239277"/>
                  </a:lnTo>
                  <a:lnTo>
                    <a:pt x="113845" y="240152"/>
                  </a:lnTo>
                  <a:lnTo>
                    <a:pt x="101736" y="239958"/>
                  </a:lnTo>
                  <a:lnTo>
                    <a:pt x="88370" y="239293"/>
                  </a:lnTo>
                  <a:lnTo>
                    <a:pt x="70342" y="238104"/>
                  </a:lnTo>
                  <a:lnTo>
                    <a:pt x="41837" y="236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71246" y="1804382"/>
              <a:ext cx="137816" cy="180291"/>
            </a:xfrm>
            <a:custGeom>
              <a:avLst/>
              <a:gdLst/>
              <a:ahLst/>
              <a:cxnLst/>
              <a:rect l="0" t="0" r="0" b="0"/>
              <a:pathLst>
                <a:path w="137816" h="180291">
                  <a:moveTo>
                    <a:pt x="11473" y="95222"/>
                  </a:moveTo>
                  <a:lnTo>
                    <a:pt x="20275" y="92288"/>
                  </a:lnTo>
                  <a:lnTo>
                    <a:pt x="28621" y="89506"/>
                  </a:lnTo>
                  <a:lnTo>
                    <a:pt x="37320" y="86602"/>
                  </a:lnTo>
                  <a:lnTo>
                    <a:pt x="46441" y="83389"/>
                  </a:lnTo>
                  <a:lnTo>
                    <a:pt x="55936" y="79575"/>
                  </a:lnTo>
                  <a:lnTo>
                    <a:pt x="65723" y="75058"/>
                  </a:lnTo>
                  <a:lnTo>
                    <a:pt x="75565" y="69895"/>
                  </a:lnTo>
                  <a:lnTo>
                    <a:pt x="85090" y="64207"/>
                  </a:lnTo>
                  <a:lnTo>
                    <a:pt x="94109" y="58117"/>
                  </a:lnTo>
                  <a:lnTo>
                    <a:pt x="102130" y="51571"/>
                  </a:lnTo>
                  <a:lnTo>
                    <a:pt x="108306" y="44346"/>
                  </a:lnTo>
                  <a:lnTo>
                    <a:pt x="112335" y="36383"/>
                  </a:lnTo>
                  <a:lnTo>
                    <a:pt x="114072" y="28087"/>
                  </a:lnTo>
                  <a:lnTo>
                    <a:pt x="113277" y="20205"/>
                  </a:lnTo>
                  <a:lnTo>
                    <a:pt x="110075" y="13137"/>
                  </a:lnTo>
                  <a:lnTo>
                    <a:pt x="104859" y="7258"/>
                  </a:lnTo>
                  <a:lnTo>
                    <a:pt x="98087" y="3066"/>
                  </a:lnTo>
                  <a:lnTo>
                    <a:pt x="90169" y="663"/>
                  </a:lnTo>
                  <a:lnTo>
                    <a:pt x="81434" y="0"/>
                  </a:lnTo>
                  <a:lnTo>
                    <a:pt x="72127" y="1059"/>
                  </a:lnTo>
                  <a:lnTo>
                    <a:pt x="62429" y="3661"/>
                  </a:lnTo>
                  <a:lnTo>
                    <a:pt x="52631" y="7676"/>
                  </a:lnTo>
                  <a:lnTo>
                    <a:pt x="43126" y="13111"/>
                  </a:lnTo>
                  <a:lnTo>
                    <a:pt x="34106" y="19839"/>
                  </a:lnTo>
                  <a:lnTo>
                    <a:pt x="25745" y="27625"/>
                  </a:lnTo>
                  <a:lnTo>
                    <a:pt x="18274" y="36221"/>
                  </a:lnTo>
                  <a:lnTo>
                    <a:pt x="11739" y="45414"/>
                  </a:lnTo>
                  <a:lnTo>
                    <a:pt x="6350" y="55197"/>
                  </a:lnTo>
                  <a:lnTo>
                    <a:pt x="2553" y="65749"/>
                  </a:lnTo>
                  <a:lnTo>
                    <a:pt x="448" y="77103"/>
                  </a:lnTo>
                  <a:lnTo>
                    <a:pt x="0" y="88999"/>
                  </a:lnTo>
                  <a:lnTo>
                    <a:pt x="1211" y="100985"/>
                  </a:lnTo>
                  <a:lnTo>
                    <a:pt x="3918" y="112783"/>
                  </a:lnTo>
                  <a:lnTo>
                    <a:pt x="8005" y="124145"/>
                  </a:lnTo>
                  <a:lnTo>
                    <a:pt x="13489" y="134776"/>
                  </a:lnTo>
                  <a:lnTo>
                    <a:pt x="20249" y="144586"/>
                  </a:lnTo>
                  <a:lnTo>
                    <a:pt x="28058" y="153496"/>
                  </a:lnTo>
                  <a:lnTo>
                    <a:pt x="36670" y="161342"/>
                  </a:lnTo>
                  <a:lnTo>
                    <a:pt x="45869" y="168132"/>
                  </a:lnTo>
                  <a:lnTo>
                    <a:pt x="55485" y="173693"/>
                  </a:lnTo>
                  <a:lnTo>
                    <a:pt x="65393" y="177606"/>
                  </a:lnTo>
                  <a:lnTo>
                    <a:pt x="75497" y="179789"/>
                  </a:lnTo>
                  <a:lnTo>
                    <a:pt x="85570" y="180290"/>
                  </a:lnTo>
                  <a:lnTo>
                    <a:pt x="95260" y="179113"/>
                  </a:lnTo>
                  <a:lnTo>
                    <a:pt x="104399" y="176443"/>
                  </a:lnTo>
                  <a:lnTo>
                    <a:pt x="112698" y="172872"/>
                  </a:lnTo>
                  <a:lnTo>
                    <a:pt x="120480" y="168959"/>
                  </a:lnTo>
                  <a:lnTo>
                    <a:pt x="128425" y="164366"/>
                  </a:lnTo>
                  <a:lnTo>
                    <a:pt x="137815" y="158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51175" y="1846205"/>
              <a:ext cx="126343" cy="116571"/>
            </a:xfrm>
            <a:custGeom>
              <a:avLst/>
              <a:gdLst/>
              <a:ahLst/>
              <a:cxnLst/>
              <a:rect l="0" t="0" r="0" b="0"/>
              <a:pathLst>
                <a:path w="126343" h="116571">
                  <a:moveTo>
                    <a:pt x="0" y="42870"/>
                  </a:moveTo>
                  <a:lnTo>
                    <a:pt x="67" y="54538"/>
                  </a:lnTo>
                  <a:lnTo>
                    <a:pt x="707" y="65027"/>
                  </a:lnTo>
                  <a:lnTo>
                    <a:pt x="1995" y="75329"/>
                  </a:lnTo>
                  <a:lnTo>
                    <a:pt x="3509" y="85630"/>
                  </a:lnTo>
                  <a:lnTo>
                    <a:pt x="4529" y="95974"/>
                  </a:lnTo>
                  <a:lnTo>
                    <a:pt x="4688" y="106271"/>
                  </a:lnTo>
                  <a:lnTo>
                    <a:pt x="3954" y="113269"/>
                  </a:lnTo>
                  <a:lnTo>
                    <a:pt x="2778" y="113264"/>
                  </a:lnTo>
                  <a:lnTo>
                    <a:pt x="1812" y="108025"/>
                  </a:lnTo>
                  <a:lnTo>
                    <a:pt x="1165" y="99525"/>
                  </a:lnTo>
                  <a:lnTo>
                    <a:pt x="922" y="89175"/>
                  </a:lnTo>
                  <a:lnTo>
                    <a:pt x="1306" y="78043"/>
                  </a:lnTo>
                  <a:lnTo>
                    <a:pt x="2391" y="66719"/>
                  </a:lnTo>
                  <a:lnTo>
                    <a:pt x="4108" y="55459"/>
                  </a:lnTo>
                  <a:lnTo>
                    <a:pt x="6335" y="44343"/>
                  </a:lnTo>
                  <a:lnTo>
                    <a:pt x="8959" y="33386"/>
                  </a:lnTo>
                  <a:lnTo>
                    <a:pt x="12366" y="23056"/>
                  </a:lnTo>
                  <a:lnTo>
                    <a:pt x="17396" y="14248"/>
                  </a:lnTo>
                  <a:lnTo>
                    <a:pt x="24372" y="7332"/>
                  </a:lnTo>
                  <a:lnTo>
                    <a:pt x="32991" y="2519"/>
                  </a:lnTo>
                  <a:lnTo>
                    <a:pt x="42610" y="104"/>
                  </a:lnTo>
                  <a:lnTo>
                    <a:pt x="52742" y="0"/>
                  </a:lnTo>
                  <a:lnTo>
                    <a:pt x="62949" y="1845"/>
                  </a:lnTo>
                  <a:lnTo>
                    <a:pt x="72788" y="5200"/>
                  </a:lnTo>
                  <a:lnTo>
                    <a:pt x="82059" y="9680"/>
                  </a:lnTo>
                  <a:lnTo>
                    <a:pt x="90604" y="15294"/>
                  </a:lnTo>
                  <a:lnTo>
                    <a:pt x="98204" y="22416"/>
                  </a:lnTo>
                  <a:lnTo>
                    <a:pt x="104834" y="31134"/>
                  </a:lnTo>
                  <a:lnTo>
                    <a:pt x="110457" y="41259"/>
                  </a:lnTo>
                  <a:lnTo>
                    <a:pt x="114945" y="52505"/>
                  </a:lnTo>
                  <a:lnTo>
                    <a:pt x="118336" y="64571"/>
                  </a:lnTo>
                  <a:lnTo>
                    <a:pt x="120806" y="76617"/>
                  </a:lnTo>
                  <a:lnTo>
                    <a:pt x="122824" y="88449"/>
                  </a:lnTo>
                  <a:lnTo>
                    <a:pt x="124568" y="101099"/>
                  </a:lnTo>
                  <a:lnTo>
                    <a:pt x="126342" y="116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43402" y="1636391"/>
              <a:ext cx="28873" cy="326385"/>
            </a:xfrm>
            <a:custGeom>
              <a:avLst/>
              <a:gdLst/>
              <a:ahLst/>
              <a:cxnLst/>
              <a:rect l="0" t="0" r="0" b="0"/>
              <a:pathLst>
                <a:path w="28873" h="326385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2"/>
                  </a:lnTo>
                  <a:lnTo>
                    <a:pt x="1889" y="72489"/>
                  </a:lnTo>
                  <a:lnTo>
                    <a:pt x="3253" y="84770"/>
                  </a:lnTo>
                  <a:lnTo>
                    <a:pt x="4462" y="98143"/>
                  </a:lnTo>
                  <a:lnTo>
                    <a:pt x="5424" y="112564"/>
                  </a:lnTo>
                  <a:lnTo>
                    <a:pt x="6144" y="127854"/>
                  </a:lnTo>
                  <a:lnTo>
                    <a:pt x="6668" y="143811"/>
                  </a:lnTo>
                  <a:lnTo>
                    <a:pt x="7206" y="160256"/>
                  </a:lnTo>
                  <a:lnTo>
                    <a:pt x="8107" y="177048"/>
                  </a:lnTo>
                  <a:lnTo>
                    <a:pt x="9529" y="194081"/>
                  </a:lnTo>
                  <a:lnTo>
                    <a:pt x="11300" y="211281"/>
                  </a:lnTo>
                  <a:lnTo>
                    <a:pt x="13027" y="228594"/>
                  </a:lnTo>
                  <a:lnTo>
                    <a:pt x="14488" y="245965"/>
                  </a:lnTo>
                  <a:lnTo>
                    <a:pt x="15821" y="262806"/>
                  </a:lnTo>
                  <a:lnTo>
                    <a:pt x="17679" y="279749"/>
                  </a:lnTo>
                  <a:lnTo>
                    <a:pt x="21339" y="299402"/>
                  </a:lnTo>
                  <a:lnTo>
                    <a:pt x="2887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56460" y="1752205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70117" y="3001"/>
                  </a:lnTo>
                  <a:lnTo>
                    <a:pt x="161130" y="6423"/>
                  </a:lnTo>
                  <a:lnTo>
                    <a:pt x="151139" y="10614"/>
                  </a:lnTo>
                  <a:lnTo>
                    <a:pt x="140331" y="15342"/>
                  </a:lnTo>
                  <a:lnTo>
                    <a:pt x="129168" y="20175"/>
                  </a:lnTo>
                  <a:lnTo>
                    <a:pt x="117963" y="24852"/>
                  </a:lnTo>
                  <a:lnTo>
                    <a:pt x="106850" y="29288"/>
                  </a:lnTo>
                  <a:lnTo>
                    <a:pt x="95866" y="33490"/>
                  </a:lnTo>
                  <a:lnTo>
                    <a:pt x="85001" y="37498"/>
                  </a:lnTo>
                  <a:lnTo>
                    <a:pt x="74230" y="41359"/>
                  </a:lnTo>
                  <a:lnTo>
                    <a:pt x="63533" y="45111"/>
                  </a:lnTo>
                  <a:lnTo>
                    <a:pt x="52897" y="48782"/>
                  </a:lnTo>
                  <a:lnTo>
                    <a:pt x="42569" y="52245"/>
                  </a:lnTo>
                  <a:lnTo>
                    <a:pt x="31930" y="55559"/>
                  </a:lnTo>
                  <a:lnTo>
                    <a:pt x="18926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72357" y="1646920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8"/>
                  </a:lnTo>
                  <a:lnTo>
                    <a:pt x="0" y="115394"/>
                  </a:lnTo>
                  <a:lnTo>
                    <a:pt x="0" y="131955"/>
                  </a:lnTo>
                  <a:lnTo>
                    <a:pt x="0" y="148650"/>
                  </a:lnTo>
                  <a:lnTo>
                    <a:pt x="0" y="165084"/>
                  </a:lnTo>
                  <a:lnTo>
                    <a:pt x="0" y="181063"/>
                  </a:lnTo>
                  <a:lnTo>
                    <a:pt x="0" y="196571"/>
                  </a:lnTo>
                  <a:lnTo>
                    <a:pt x="0" y="211679"/>
                  </a:lnTo>
                  <a:lnTo>
                    <a:pt x="0" y="226474"/>
                  </a:lnTo>
                  <a:lnTo>
                    <a:pt x="0" y="241038"/>
                  </a:lnTo>
                  <a:lnTo>
                    <a:pt x="0" y="255438"/>
                  </a:lnTo>
                  <a:lnTo>
                    <a:pt x="0" y="269705"/>
                  </a:lnTo>
                  <a:lnTo>
                    <a:pt x="0" y="283267"/>
                  </a:lnTo>
                  <a:lnTo>
                    <a:pt x="0" y="296298"/>
                  </a:lnTo>
                  <a:lnTo>
                    <a:pt x="0" y="30994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46015" y="1783790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96035" y="2934"/>
                  </a:lnTo>
                  <a:lnTo>
                    <a:pt x="183404" y="5716"/>
                  </a:lnTo>
                  <a:lnTo>
                    <a:pt x="171490" y="8616"/>
                  </a:lnTo>
                  <a:lnTo>
                    <a:pt x="159662" y="11656"/>
                  </a:lnTo>
                  <a:lnTo>
                    <a:pt x="147174" y="14821"/>
                  </a:lnTo>
                  <a:lnTo>
                    <a:pt x="133689" y="18085"/>
                  </a:lnTo>
                  <a:lnTo>
                    <a:pt x="119541" y="21423"/>
                  </a:lnTo>
                  <a:lnTo>
                    <a:pt x="105503" y="24814"/>
                  </a:lnTo>
                  <a:lnTo>
                    <a:pt x="92024" y="28243"/>
                  </a:lnTo>
                  <a:lnTo>
                    <a:pt x="79213" y="31698"/>
                  </a:lnTo>
                  <a:lnTo>
                    <a:pt x="67003" y="35171"/>
                  </a:lnTo>
                  <a:lnTo>
                    <a:pt x="55283" y="38651"/>
                  </a:lnTo>
                  <a:lnTo>
                    <a:pt x="44194" y="41983"/>
                  </a:lnTo>
                  <a:lnTo>
                    <a:pt x="32947" y="45195"/>
                  </a:lnTo>
                  <a:lnTo>
                    <a:pt x="19432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01980" y="1636391"/>
              <a:ext cx="302046" cy="334374"/>
            </a:xfrm>
            <a:custGeom>
              <a:avLst/>
              <a:gdLst/>
              <a:ahLst/>
              <a:cxnLst/>
              <a:rect l="0" t="0" r="0" b="0"/>
              <a:pathLst>
                <a:path w="302046" h="334374">
                  <a:moveTo>
                    <a:pt x="7247" y="0"/>
                  </a:moveTo>
                  <a:lnTo>
                    <a:pt x="4447" y="8936"/>
                  </a:lnTo>
                  <a:lnTo>
                    <a:pt x="2946" y="18563"/>
                  </a:lnTo>
                  <a:lnTo>
                    <a:pt x="2634" y="29855"/>
                  </a:lnTo>
                  <a:lnTo>
                    <a:pt x="3141" y="42695"/>
                  </a:lnTo>
                  <a:lnTo>
                    <a:pt x="3960" y="56823"/>
                  </a:lnTo>
                  <a:lnTo>
                    <a:pt x="4781" y="71948"/>
                  </a:lnTo>
                  <a:lnTo>
                    <a:pt x="5637" y="87809"/>
                  </a:lnTo>
                  <a:lnTo>
                    <a:pt x="6812" y="104197"/>
                  </a:lnTo>
                  <a:lnTo>
                    <a:pt x="8447" y="120955"/>
                  </a:lnTo>
                  <a:lnTo>
                    <a:pt x="10374" y="137966"/>
                  </a:lnTo>
                  <a:lnTo>
                    <a:pt x="12214" y="155153"/>
                  </a:lnTo>
                  <a:lnTo>
                    <a:pt x="13749" y="172453"/>
                  </a:lnTo>
                  <a:lnTo>
                    <a:pt x="14932" y="189665"/>
                  </a:lnTo>
                  <a:lnTo>
                    <a:pt x="15800" y="206455"/>
                  </a:lnTo>
                  <a:lnTo>
                    <a:pt x="16420" y="222676"/>
                  </a:lnTo>
                  <a:lnTo>
                    <a:pt x="16853" y="238349"/>
                  </a:lnTo>
                  <a:lnTo>
                    <a:pt x="17151" y="253568"/>
                  </a:lnTo>
                  <a:lnTo>
                    <a:pt x="17354" y="268437"/>
                  </a:lnTo>
                  <a:lnTo>
                    <a:pt x="17492" y="283052"/>
                  </a:lnTo>
                  <a:lnTo>
                    <a:pt x="17586" y="297485"/>
                  </a:lnTo>
                  <a:lnTo>
                    <a:pt x="17636" y="311762"/>
                  </a:lnTo>
                  <a:lnTo>
                    <a:pt x="17218" y="324792"/>
                  </a:lnTo>
                  <a:lnTo>
                    <a:pt x="15522" y="333044"/>
                  </a:lnTo>
                  <a:lnTo>
                    <a:pt x="12691" y="334373"/>
                  </a:lnTo>
                  <a:lnTo>
                    <a:pt x="9545" y="330556"/>
                  </a:lnTo>
                  <a:lnTo>
                    <a:pt x="6499" y="323319"/>
                  </a:lnTo>
                  <a:lnTo>
                    <a:pt x="3882" y="313812"/>
                  </a:lnTo>
                  <a:lnTo>
                    <a:pt x="1824" y="302799"/>
                  </a:lnTo>
                  <a:lnTo>
                    <a:pt x="459" y="290947"/>
                  </a:lnTo>
                  <a:lnTo>
                    <a:pt x="0" y="278900"/>
                  </a:lnTo>
                  <a:lnTo>
                    <a:pt x="478" y="267015"/>
                  </a:lnTo>
                  <a:lnTo>
                    <a:pt x="1938" y="255572"/>
                  </a:lnTo>
                  <a:lnTo>
                    <a:pt x="4513" y="244877"/>
                  </a:lnTo>
                  <a:lnTo>
                    <a:pt x="8180" y="235023"/>
                  </a:lnTo>
                  <a:lnTo>
                    <a:pt x="13100" y="226251"/>
                  </a:lnTo>
                  <a:lnTo>
                    <a:pt x="19684" y="219029"/>
                  </a:lnTo>
                  <a:lnTo>
                    <a:pt x="27994" y="213480"/>
                  </a:lnTo>
                  <a:lnTo>
                    <a:pt x="37489" y="209905"/>
                  </a:lnTo>
                  <a:lnTo>
                    <a:pt x="47240" y="208929"/>
                  </a:lnTo>
                  <a:lnTo>
                    <a:pt x="56677" y="210645"/>
                  </a:lnTo>
                  <a:lnTo>
                    <a:pt x="65450" y="214712"/>
                  </a:lnTo>
                  <a:lnTo>
                    <a:pt x="73263" y="220639"/>
                  </a:lnTo>
                  <a:lnTo>
                    <a:pt x="80069" y="227953"/>
                  </a:lnTo>
                  <a:lnTo>
                    <a:pt x="85995" y="236267"/>
                  </a:lnTo>
                  <a:lnTo>
                    <a:pt x="91224" y="245283"/>
                  </a:lnTo>
                  <a:lnTo>
                    <a:pt x="95934" y="254786"/>
                  </a:lnTo>
                  <a:lnTo>
                    <a:pt x="100271" y="264622"/>
                  </a:lnTo>
                  <a:lnTo>
                    <a:pt x="104345" y="274685"/>
                  </a:lnTo>
                  <a:lnTo>
                    <a:pt x="108252" y="284856"/>
                  </a:lnTo>
                  <a:lnTo>
                    <a:pt x="112523" y="293505"/>
                  </a:lnTo>
                  <a:lnTo>
                    <a:pt x="117316" y="297860"/>
                  </a:lnTo>
                  <a:lnTo>
                    <a:pt x="121985" y="297616"/>
                  </a:lnTo>
                  <a:lnTo>
                    <a:pt x="126726" y="294269"/>
                  </a:lnTo>
                  <a:lnTo>
                    <a:pt x="131814" y="289180"/>
                  </a:lnTo>
                  <a:lnTo>
                    <a:pt x="137660" y="283503"/>
                  </a:lnTo>
                  <a:lnTo>
                    <a:pt x="144850" y="278299"/>
                  </a:lnTo>
                  <a:lnTo>
                    <a:pt x="153568" y="274059"/>
                  </a:lnTo>
                  <a:lnTo>
                    <a:pt x="163671" y="270836"/>
                  </a:lnTo>
                  <a:lnTo>
                    <a:pt x="174891" y="268490"/>
                  </a:lnTo>
                  <a:lnTo>
                    <a:pt x="186949" y="266822"/>
                  </a:lnTo>
                  <a:lnTo>
                    <a:pt x="199450" y="265492"/>
                  </a:lnTo>
                  <a:lnTo>
                    <a:pt x="211907" y="264048"/>
                  </a:lnTo>
                  <a:lnTo>
                    <a:pt x="224053" y="262248"/>
                  </a:lnTo>
                  <a:lnTo>
                    <a:pt x="235665" y="259882"/>
                  </a:lnTo>
                  <a:lnTo>
                    <a:pt x="246470" y="256690"/>
                  </a:lnTo>
                  <a:lnTo>
                    <a:pt x="256387" y="252605"/>
                  </a:lnTo>
                  <a:lnTo>
                    <a:pt x="264860" y="247404"/>
                  </a:lnTo>
                  <a:lnTo>
                    <a:pt x="270817" y="240631"/>
                  </a:lnTo>
                  <a:lnTo>
                    <a:pt x="273890" y="232194"/>
                  </a:lnTo>
                  <a:lnTo>
                    <a:pt x="274172" y="222613"/>
                  </a:lnTo>
                  <a:lnTo>
                    <a:pt x="271861" y="212806"/>
                  </a:lnTo>
                  <a:lnTo>
                    <a:pt x="267345" y="203331"/>
                  </a:lnTo>
                  <a:lnTo>
                    <a:pt x="261097" y="194532"/>
                  </a:lnTo>
                  <a:lnTo>
                    <a:pt x="253557" y="186702"/>
                  </a:lnTo>
                  <a:lnTo>
                    <a:pt x="245088" y="179899"/>
                  </a:lnTo>
                  <a:lnTo>
                    <a:pt x="235966" y="174484"/>
                  </a:lnTo>
                  <a:lnTo>
                    <a:pt x="226391" y="171195"/>
                  </a:lnTo>
                  <a:lnTo>
                    <a:pt x="216511" y="170241"/>
                  </a:lnTo>
                  <a:lnTo>
                    <a:pt x="206589" y="171378"/>
                  </a:lnTo>
                  <a:lnTo>
                    <a:pt x="196999" y="174192"/>
                  </a:lnTo>
                  <a:lnTo>
                    <a:pt x="187923" y="178271"/>
                  </a:lnTo>
                  <a:lnTo>
                    <a:pt x="179523" y="183430"/>
                  </a:lnTo>
                  <a:lnTo>
                    <a:pt x="172027" y="189708"/>
                  </a:lnTo>
                  <a:lnTo>
                    <a:pt x="165475" y="197037"/>
                  </a:lnTo>
                  <a:lnTo>
                    <a:pt x="160075" y="205245"/>
                  </a:lnTo>
                  <a:lnTo>
                    <a:pt x="156269" y="214131"/>
                  </a:lnTo>
                  <a:lnTo>
                    <a:pt x="154155" y="223518"/>
                  </a:lnTo>
                  <a:lnTo>
                    <a:pt x="153530" y="233263"/>
                  </a:lnTo>
                  <a:lnTo>
                    <a:pt x="154091" y="243257"/>
                  </a:lnTo>
                  <a:lnTo>
                    <a:pt x="155548" y="253420"/>
                  </a:lnTo>
                  <a:lnTo>
                    <a:pt x="157982" y="263531"/>
                  </a:lnTo>
                  <a:lnTo>
                    <a:pt x="161817" y="273247"/>
                  </a:lnTo>
                  <a:lnTo>
                    <a:pt x="167175" y="282408"/>
                  </a:lnTo>
                  <a:lnTo>
                    <a:pt x="173890" y="290865"/>
                  </a:lnTo>
                  <a:lnTo>
                    <a:pt x="181693" y="298399"/>
                  </a:lnTo>
                  <a:lnTo>
                    <a:pt x="190318" y="304981"/>
                  </a:lnTo>
                  <a:lnTo>
                    <a:pt x="199702" y="310571"/>
                  </a:lnTo>
                  <a:lnTo>
                    <a:pt x="209979" y="315035"/>
                  </a:lnTo>
                  <a:lnTo>
                    <a:pt x="221145" y="318410"/>
                  </a:lnTo>
                  <a:lnTo>
                    <a:pt x="233045" y="320870"/>
                  </a:lnTo>
                  <a:lnTo>
                    <a:pt x="246927" y="322879"/>
                  </a:lnTo>
                  <a:lnTo>
                    <a:pt x="267366" y="324616"/>
                  </a:lnTo>
                  <a:lnTo>
                    <a:pt x="30204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93538" y="1796200"/>
              <a:ext cx="147400" cy="166576"/>
            </a:xfrm>
            <a:custGeom>
              <a:avLst/>
              <a:gdLst/>
              <a:ahLst/>
              <a:cxnLst/>
              <a:rect l="0" t="0" r="0" b="0"/>
              <a:pathLst>
                <a:path w="147400" h="166576">
                  <a:moveTo>
                    <a:pt x="0" y="29704"/>
                  </a:moveTo>
                  <a:lnTo>
                    <a:pt x="67" y="41372"/>
                  </a:lnTo>
                  <a:lnTo>
                    <a:pt x="707" y="51861"/>
                  </a:lnTo>
                  <a:lnTo>
                    <a:pt x="1999" y="62167"/>
                  </a:lnTo>
                  <a:lnTo>
                    <a:pt x="3686" y="72642"/>
                  </a:lnTo>
                  <a:lnTo>
                    <a:pt x="5354" y="83634"/>
                  </a:lnTo>
                  <a:lnTo>
                    <a:pt x="6768" y="95276"/>
                  </a:lnTo>
                  <a:lnTo>
                    <a:pt x="7866" y="107530"/>
                  </a:lnTo>
                  <a:lnTo>
                    <a:pt x="8676" y="120285"/>
                  </a:lnTo>
                  <a:lnTo>
                    <a:pt x="9228" y="133321"/>
                  </a:lnTo>
                  <a:lnTo>
                    <a:pt x="8636" y="143048"/>
                  </a:lnTo>
                  <a:lnTo>
                    <a:pt x="6564" y="145230"/>
                  </a:lnTo>
                  <a:lnTo>
                    <a:pt x="4551" y="141463"/>
                  </a:lnTo>
                  <a:lnTo>
                    <a:pt x="3062" y="133716"/>
                  </a:lnTo>
                  <a:lnTo>
                    <a:pt x="2042" y="123126"/>
                  </a:lnTo>
                  <a:lnTo>
                    <a:pt x="1363" y="110463"/>
                  </a:lnTo>
                  <a:lnTo>
                    <a:pt x="1081" y="96636"/>
                  </a:lnTo>
                  <a:lnTo>
                    <a:pt x="1428" y="82698"/>
                  </a:lnTo>
                  <a:lnTo>
                    <a:pt x="2484" y="69234"/>
                  </a:lnTo>
                  <a:lnTo>
                    <a:pt x="4348" y="56575"/>
                  </a:lnTo>
                  <a:lnTo>
                    <a:pt x="7204" y="44986"/>
                  </a:lnTo>
                  <a:lnTo>
                    <a:pt x="11059" y="34490"/>
                  </a:lnTo>
                  <a:lnTo>
                    <a:pt x="15936" y="25100"/>
                  </a:lnTo>
                  <a:lnTo>
                    <a:pt x="21960" y="16923"/>
                  </a:lnTo>
                  <a:lnTo>
                    <a:pt x="29085" y="9911"/>
                  </a:lnTo>
                  <a:lnTo>
                    <a:pt x="37141" y="4369"/>
                  </a:lnTo>
                  <a:lnTo>
                    <a:pt x="45917" y="1000"/>
                  </a:lnTo>
                  <a:lnTo>
                    <a:pt x="55223" y="0"/>
                  </a:lnTo>
                  <a:lnTo>
                    <a:pt x="64742" y="1279"/>
                  </a:lnTo>
                  <a:lnTo>
                    <a:pt x="74051" y="4720"/>
                  </a:lnTo>
                  <a:lnTo>
                    <a:pt x="82935" y="10034"/>
                  </a:lnTo>
                  <a:lnTo>
                    <a:pt x="91205" y="16837"/>
                  </a:lnTo>
                  <a:lnTo>
                    <a:pt x="98613" y="24757"/>
                  </a:lnTo>
                  <a:lnTo>
                    <a:pt x="105115" y="33485"/>
                  </a:lnTo>
                  <a:lnTo>
                    <a:pt x="110821" y="42783"/>
                  </a:lnTo>
                  <a:lnTo>
                    <a:pt x="115896" y="52476"/>
                  </a:lnTo>
                  <a:lnTo>
                    <a:pt x="120499" y="62445"/>
                  </a:lnTo>
                  <a:lnTo>
                    <a:pt x="124762" y="72766"/>
                  </a:lnTo>
                  <a:lnTo>
                    <a:pt x="128786" y="83688"/>
                  </a:lnTo>
                  <a:lnTo>
                    <a:pt x="132641" y="95289"/>
                  </a:lnTo>
                  <a:lnTo>
                    <a:pt x="136226" y="107286"/>
                  </a:lnTo>
                  <a:lnTo>
                    <a:pt x="139635" y="120501"/>
                  </a:lnTo>
                  <a:lnTo>
                    <a:pt x="143170" y="138333"/>
                  </a:lnTo>
                  <a:lnTo>
                    <a:pt x="147399" y="166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51465" y="1800604"/>
              <a:ext cx="136872" cy="162172"/>
            </a:xfrm>
            <a:custGeom>
              <a:avLst/>
              <a:gdLst/>
              <a:ahLst/>
              <a:cxnLst/>
              <a:rect l="0" t="0" r="0" b="0"/>
              <a:pathLst>
                <a:path w="136872" h="162172">
                  <a:moveTo>
                    <a:pt x="0" y="109528"/>
                  </a:moveTo>
                  <a:lnTo>
                    <a:pt x="5935" y="103728"/>
                  </a:lnTo>
                  <a:lnTo>
                    <a:pt x="12140" y="98803"/>
                  </a:lnTo>
                  <a:lnTo>
                    <a:pt x="19240" y="94301"/>
                  </a:lnTo>
                  <a:lnTo>
                    <a:pt x="27353" y="90080"/>
                  </a:lnTo>
                  <a:lnTo>
                    <a:pt x="36649" y="86066"/>
                  </a:lnTo>
                  <a:lnTo>
                    <a:pt x="47087" y="82200"/>
                  </a:lnTo>
                  <a:lnTo>
                    <a:pt x="58166" y="78275"/>
                  </a:lnTo>
                  <a:lnTo>
                    <a:pt x="69055" y="73951"/>
                  </a:lnTo>
                  <a:lnTo>
                    <a:pt x="79289" y="69067"/>
                  </a:lnTo>
                  <a:lnTo>
                    <a:pt x="88444" y="63310"/>
                  </a:lnTo>
                  <a:lnTo>
                    <a:pt x="95988" y="56156"/>
                  </a:lnTo>
                  <a:lnTo>
                    <a:pt x="101785" y="47463"/>
                  </a:lnTo>
                  <a:lnTo>
                    <a:pt x="105541" y="37880"/>
                  </a:lnTo>
                  <a:lnTo>
                    <a:pt x="106646" y="28602"/>
                  </a:lnTo>
                  <a:lnTo>
                    <a:pt x="105015" y="20301"/>
                  </a:lnTo>
                  <a:lnTo>
                    <a:pt x="100836" y="13274"/>
                  </a:lnTo>
                  <a:lnTo>
                    <a:pt x="94304" y="7705"/>
                  </a:lnTo>
                  <a:lnTo>
                    <a:pt x="85770" y="3529"/>
                  </a:lnTo>
                  <a:lnTo>
                    <a:pt x="75823" y="844"/>
                  </a:lnTo>
                  <a:lnTo>
                    <a:pt x="65171" y="0"/>
                  </a:lnTo>
                  <a:lnTo>
                    <a:pt x="54284" y="1025"/>
                  </a:lnTo>
                  <a:lnTo>
                    <a:pt x="43706" y="3828"/>
                  </a:lnTo>
                  <a:lnTo>
                    <a:pt x="34136" y="8374"/>
                  </a:lnTo>
                  <a:lnTo>
                    <a:pt x="25855" y="14474"/>
                  </a:lnTo>
                  <a:lnTo>
                    <a:pt x="18957" y="21992"/>
                  </a:lnTo>
                  <a:lnTo>
                    <a:pt x="13531" y="30932"/>
                  </a:lnTo>
                  <a:lnTo>
                    <a:pt x="9480" y="41157"/>
                  </a:lnTo>
                  <a:lnTo>
                    <a:pt x="6893" y="52107"/>
                  </a:lnTo>
                  <a:lnTo>
                    <a:pt x="6121" y="62915"/>
                  </a:lnTo>
                  <a:lnTo>
                    <a:pt x="7188" y="73111"/>
                  </a:lnTo>
                  <a:lnTo>
                    <a:pt x="9682" y="82752"/>
                  </a:lnTo>
                  <a:lnTo>
                    <a:pt x="12957" y="92220"/>
                  </a:lnTo>
                  <a:lnTo>
                    <a:pt x="16571" y="101767"/>
                  </a:lnTo>
                  <a:lnTo>
                    <a:pt x="20622" y="111163"/>
                  </a:lnTo>
                  <a:lnTo>
                    <a:pt x="25626" y="119800"/>
                  </a:lnTo>
                  <a:lnTo>
                    <a:pt x="31807" y="127391"/>
                  </a:lnTo>
                  <a:lnTo>
                    <a:pt x="39094" y="133964"/>
                  </a:lnTo>
                  <a:lnTo>
                    <a:pt x="47289" y="139688"/>
                  </a:lnTo>
                  <a:lnTo>
                    <a:pt x="56180" y="144755"/>
                  </a:lnTo>
                  <a:lnTo>
                    <a:pt x="65745" y="149175"/>
                  </a:lnTo>
                  <a:lnTo>
                    <a:pt x="76144" y="152779"/>
                  </a:lnTo>
                  <a:lnTo>
                    <a:pt x="87378" y="155541"/>
                  </a:lnTo>
                  <a:lnTo>
                    <a:pt x="98727" y="157571"/>
                  </a:lnTo>
                  <a:lnTo>
                    <a:pt x="109948" y="159238"/>
                  </a:lnTo>
                  <a:lnTo>
                    <a:pt x="122026" y="160687"/>
                  </a:lnTo>
                  <a:lnTo>
                    <a:pt x="136871" y="162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19921" y="1815376"/>
              <a:ext cx="242157" cy="137728"/>
            </a:xfrm>
            <a:custGeom>
              <a:avLst/>
              <a:gdLst/>
              <a:ahLst/>
              <a:cxnLst/>
              <a:rect l="0" t="0" r="0" b="0"/>
              <a:pathLst>
                <a:path w="242157" h="137728">
                  <a:moveTo>
                    <a:pt x="0" y="10528"/>
                  </a:moveTo>
                  <a:lnTo>
                    <a:pt x="67" y="22196"/>
                  </a:lnTo>
                  <a:lnTo>
                    <a:pt x="707" y="32685"/>
                  </a:lnTo>
                  <a:lnTo>
                    <a:pt x="2004" y="42987"/>
                  </a:lnTo>
                  <a:lnTo>
                    <a:pt x="3864" y="53288"/>
                  </a:lnTo>
                  <a:lnTo>
                    <a:pt x="6180" y="63632"/>
                  </a:lnTo>
                  <a:lnTo>
                    <a:pt x="8846" y="74021"/>
                  </a:lnTo>
                  <a:lnTo>
                    <a:pt x="11770" y="84450"/>
                  </a:lnTo>
                  <a:lnTo>
                    <a:pt x="14878" y="94908"/>
                  </a:lnTo>
                  <a:lnTo>
                    <a:pt x="18127" y="105374"/>
                  </a:lnTo>
                  <a:lnTo>
                    <a:pt x="21970" y="115350"/>
                  </a:lnTo>
                  <a:lnTo>
                    <a:pt x="27299" y="123911"/>
                  </a:lnTo>
                  <a:lnTo>
                    <a:pt x="34475" y="130655"/>
                  </a:lnTo>
                  <a:lnTo>
                    <a:pt x="43059" y="135351"/>
                  </a:lnTo>
                  <a:lnTo>
                    <a:pt x="52123" y="137687"/>
                  </a:lnTo>
                  <a:lnTo>
                    <a:pt x="61064" y="137727"/>
                  </a:lnTo>
                  <a:lnTo>
                    <a:pt x="69488" y="135501"/>
                  </a:lnTo>
                  <a:lnTo>
                    <a:pt x="77058" y="130824"/>
                  </a:lnTo>
                  <a:lnTo>
                    <a:pt x="83693" y="123830"/>
                  </a:lnTo>
                  <a:lnTo>
                    <a:pt x="89333" y="114900"/>
                  </a:lnTo>
                  <a:lnTo>
                    <a:pt x="93837" y="104474"/>
                  </a:lnTo>
                  <a:lnTo>
                    <a:pt x="97257" y="92978"/>
                  </a:lnTo>
                  <a:lnTo>
                    <a:pt x="100286" y="81911"/>
                  </a:lnTo>
                  <a:lnTo>
                    <a:pt x="103976" y="74923"/>
                  </a:lnTo>
                  <a:lnTo>
                    <a:pt x="108196" y="73920"/>
                  </a:lnTo>
                  <a:lnTo>
                    <a:pt x="112217" y="77081"/>
                  </a:lnTo>
                  <a:lnTo>
                    <a:pt x="116124" y="82674"/>
                  </a:lnTo>
                  <a:lnTo>
                    <a:pt x="120343" y="89445"/>
                  </a:lnTo>
                  <a:lnTo>
                    <a:pt x="125096" y="96678"/>
                  </a:lnTo>
                  <a:lnTo>
                    <a:pt x="130396" y="104033"/>
                  </a:lnTo>
                  <a:lnTo>
                    <a:pt x="136166" y="111374"/>
                  </a:lnTo>
                  <a:lnTo>
                    <a:pt x="142305" y="118642"/>
                  </a:lnTo>
                  <a:lnTo>
                    <a:pt x="148882" y="125342"/>
                  </a:lnTo>
                  <a:lnTo>
                    <a:pt x="156127" y="130561"/>
                  </a:lnTo>
                  <a:lnTo>
                    <a:pt x="164106" y="133917"/>
                  </a:lnTo>
                  <a:lnTo>
                    <a:pt x="172582" y="135358"/>
                  </a:lnTo>
                  <a:lnTo>
                    <a:pt x="181118" y="134888"/>
                  </a:lnTo>
                  <a:lnTo>
                    <a:pt x="189452" y="132714"/>
                  </a:lnTo>
                  <a:lnTo>
                    <a:pt x="197504" y="129002"/>
                  </a:lnTo>
                  <a:lnTo>
                    <a:pt x="205291" y="123778"/>
                  </a:lnTo>
                  <a:lnTo>
                    <a:pt x="212852" y="117191"/>
                  </a:lnTo>
                  <a:lnTo>
                    <a:pt x="219913" y="109330"/>
                  </a:lnTo>
                  <a:lnTo>
                    <a:pt x="225903" y="100152"/>
                  </a:lnTo>
                  <a:lnTo>
                    <a:pt x="230599" y="89755"/>
                  </a:lnTo>
                  <a:lnTo>
                    <a:pt x="234092" y="78351"/>
                  </a:lnTo>
                  <a:lnTo>
                    <a:pt x="236601" y="66171"/>
                  </a:lnTo>
                  <a:lnTo>
                    <a:pt x="238365" y="53441"/>
                  </a:lnTo>
                  <a:lnTo>
                    <a:pt x="239588" y="40932"/>
                  </a:lnTo>
                  <a:lnTo>
                    <a:pt x="240557" y="28733"/>
                  </a:lnTo>
                  <a:lnTo>
                    <a:pt x="241365" y="1577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04191" y="1815376"/>
              <a:ext cx="130294" cy="144965"/>
            </a:xfrm>
            <a:custGeom>
              <a:avLst/>
              <a:gdLst/>
              <a:ahLst/>
              <a:cxnLst/>
              <a:rect l="0" t="0" r="0" b="0"/>
              <a:pathLst>
                <a:path w="130294" h="144965">
                  <a:moveTo>
                    <a:pt x="115813" y="0"/>
                  </a:moveTo>
                  <a:lnTo>
                    <a:pt x="104145" y="67"/>
                  </a:lnTo>
                  <a:lnTo>
                    <a:pt x="93657" y="707"/>
                  </a:lnTo>
                  <a:lnTo>
                    <a:pt x="83359" y="2008"/>
                  </a:lnTo>
                  <a:lnTo>
                    <a:pt x="73231" y="4040"/>
                  </a:lnTo>
                  <a:lnTo>
                    <a:pt x="63536" y="7005"/>
                  </a:lnTo>
                  <a:lnTo>
                    <a:pt x="54400" y="10925"/>
                  </a:lnTo>
                  <a:lnTo>
                    <a:pt x="45797" y="15674"/>
                  </a:lnTo>
                  <a:lnTo>
                    <a:pt x="37635" y="21078"/>
                  </a:lnTo>
                  <a:lnTo>
                    <a:pt x="29834" y="26969"/>
                  </a:lnTo>
                  <a:lnTo>
                    <a:pt x="23121" y="33211"/>
                  </a:lnTo>
                  <a:lnTo>
                    <a:pt x="18962" y="39701"/>
                  </a:lnTo>
                  <a:lnTo>
                    <a:pt x="17949" y="46355"/>
                  </a:lnTo>
                  <a:lnTo>
                    <a:pt x="19882" y="52959"/>
                  </a:lnTo>
                  <a:lnTo>
                    <a:pt x="24227" y="59166"/>
                  </a:lnTo>
                  <a:lnTo>
                    <a:pt x="30408" y="64822"/>
                  </a:lnTo>
                  <a:lnTo>
                    <a:pt x="37927" y="69943"/>
                  </a:lnTo>
                  <a:lnTo>
                    <a:pt x="46395" y="74616"/>
                  </a:lnTo>
                  <a:lnTo>
                    <a:pt x="55523" y="78946"/>
                  </a:lnTo>
                  <a:lnTo>
                    <a:pt x="65104" y="83025"/>
                  </a:lnTo>
                  <a:lnTo>
                    <a:pt x="74994" y="86925"/>
                  </a:lnTo>
                  <a:lnTo>
                    <a:pt x="85090" y="90704"/>
                  </a:lnTo>
                  <a:lnTo>
                    <a:pt x="95158" y="94567"/>
                  </a:lnTo>
                  <a:lnTo>
                    <a:pt x="104846" y="98845"/>
                  </a:lnTo>
                  <a:lnTo>
                    <a:pt x="113975" y="103690"/>
                  </a:lnTo>
                  <a:lnTo>
                    <a:pt x="121900" y="109079"/>
                  </a:lnTo>
                  <a:lnTo>
                    <a:pt x="127481" y="114922"/>
                  </a:lnTo>
                  <a:lnTo>
                    <a:pt x="130293" y="121103"/>
                  </a:lnTo>
                  <a:lnTo>
                    <a:pt x="130231" y="127201"/>
                  </a:lnTo>
                  <a:lnTo>
                    <a:pt x="127155" y="132529"/>
                  </a:lnTo>
                  <a:lnTo>
                    <a:pt x="121307" y="136774"/>
                  </a:lnTo>
                  <a:lnTo>
                    <a:pt x="113180" y="139960"/>
                  </a:lnTo>
                  <a:lnTo>
                    <a:pt x="103309" y="142264"/>
                  </a:lnTo>
                  <a:lnTo>
                    <a:pt x="92165" y="143884"/>
                  </a:lnTo>
                  <a:lnTo>
                    <a:pt x="80281" y="144838"/>
                  </a:lnTo>
                  <a:lnTo>
                    <a:pt x="68240" y="144964"/>
                  </a:lnTo>
                  <a:lnTo>
                    <a:pt x="56376" y="144241"/>
                  </a:lnTo>
                  <a:lnTo>
                    <a:pt x="45057" y="142936"/>
                  </a:lnTo>
                  <a:lnTo>
                    <a:pt x="33563" y="141389"/>
                  </a:lnTo>
                  <a:lnTo>
                    <a:pt x="19773" y="13946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63541" y="1804048"/>
              <a:ext cx="146906" cy="307192"/>
            </a:xfrm>
            <a:custGeom>
              <a:avLst/>
              <a:gdLst/>
              <a:ahLst/>
              <a:cxnLst/>
              <a:rect l="0" t="0" r="0" b="0"/>
              <a:pathLst>
                <a:path w="146906" h="307192">
                  <a:moveTo>
                    <a:pt x="19634" y="106084"/>
                  </a:moveTo>
                  <a:lnTo>
                    <a:pt x="22568" y="114886"/>
                  </a:lnTo>
                  <a:lnTo>
                    <a:pt x="25350" y="123232"/>
                  </a:lnTo>
                  <a:lnTo>
                    <a:pt x="28250" y="131940"/>
                  </a:lnTo>
                  <a:lnTo>
                    <a:pt x="31290" y="141407"/>
                  </a:lnTo>
                  <a:lnTo>
                    <a:pt x="34455" y="152198"/>
                  </a:lnTo>
                  <a:lnTo>
                    <a:pt x="37715" y="164497"/>
                  </a:lnTo>
                  <a:lnTo>
                    <a:pt x="40880" y="178162"/>
                  </a:lnTo>
                  <a:lnTo>
                    <a:pt x="43623" y="192929"/>
                  </a:lnTo>
                  <a:lnTo>
                    <a:pt x="45802" y="208518"/>
                  </a:lnTo>
                  <a:lnTo>
                    <a:pt x="47605" y="224373"/>
                  </a:lnTo>
                  <a:lnTo>
                    <a:pt x="49429" y="239703"/>
                  </a:lnTo>
                  <a:lnTo>
                    <a:pt x="51502" y="254119"/>
                  </a:lnTo>
                  <a:lnTo>
                    <a:pt x="53556" y="267592"/>
                  </a:lnTo>
                  <a:lnTo>
                    <a:pt x="54950" y="280263"/>
                  </a:lnTo>
                  <a:lnTo>
                    <a:pt x="55345" y="292260"/>
                  </a:lnTo>
                  <a:lnTo>
                    <a:pt x="53996" y="302072"/>
                  </a:lnTo>
                  <a:lnTo>
                    <a:pt x="50811" y="307100"/>
                  </a:lnTo>
                  <a:lnTo>
                    <a:pt x="47241" y="307191"/>
                  </a:lnTo>
                  <a:lnTo>
                    <a:pt x="43730" y="303607"/>
                  </a:lnTo>
                  <a:lnTo>
                    <a:pt x="40285" y="297412"/>
                  </a:lnTo>
                  <a:lnTo>
                    <a:pt x="36863" y="289163"/>
                  </a:lnTo>
                  <a:lnTo>
                    <a:pt x="33435" y="279288"/>
                  </a:lnTo>
                  <a:lnTo>
                    <a:pt x="29992" y="268014"/>
                  </a:lnTo>
                  <a:lnTo>
                    <a:pt x="26534" y="255366"/>
                  </a:lnTo>
                  <a:lnTo>
                    <a:pt x="23062" y="241477"/>
                  </a:lnTo>
                  <a:lnTo>
                    <a:pt x="19578" y="226738"/>
                  </a:lnTo>
                  <a:lnTo>
                    <a:pt x="16086" y="211696"/>
                  </a:lnTo>
                  <a:lnTo>
                    <a:pt x="12594" y="196690"/>
                  </a:lnTo>
                  <a:lnTo>
                    <a:pt x="9266" y="181851"/>
                  </a:lnTo>
                  <a:lnTo>
                    <a:pt x="6411" y="167201"/>
                  </a:lnTo>
                  <a:lnTo>
                    <a:pt x="4158" y="152716"/>
                  </a:lnTo>
                  <a:lnTo>
                    <a:pt x="2477" y="138360"/>
                  </a:lnTo>
                  <a:lnTo>
                    <a:pt x="1265" y="124101"/>
                  </a:lnTo>
                  <a:lnTo>
                    <a:pt x="418" y="109916"/>
                  </a:lnTo>
                  <a:lnTo>
                    <a:pt x="0" y="95947"/>
                  </a:lnTo>
                  <a:lnTo>
                    <a:pt x="244" y="82487"/>
                  </a:lnTo>
                  <a:lnTo>
                    <a:pt x="1226" y="69660"/>
                  </a:lnTo>
                  <a:lnTo>
                    <a:pt x="3039" y="57588"/>
                  </a:lnTo>
                  <a:lnTo>
                    <a:pt x="5858" y="46473"/>
                  </a:lnTo>
                  <a:lnTo>
                    <a:pt x="9688" y="36335"/>
                  </a:lnTo>
                  <a:lnTo>
                    <a:pt x="14548" y="27204"/>
                  </a:lnTo>
                  <a:lnTo>
                    <a:pt x="20560" y="19209"/>
                  </a:lnTo>
                  <a:lnTo>
                    <a:pt x="27678" y="12319"/>
                  </a:lnTo>
                  <a:lnTo>
                    <a:pt x="35729" y="6691"/>
                  </a:lnTo>
                  <a:lnTo>
                    <a:pt x="44502" y="2733"/>
                  </a:lnTo>
                  <a:lnTo>
                    <a:pt x="53810" y="520"/>
                  </a:lnTo>
                  <a:lnTo>
                    <a:pt x="63499" y="0"/>
                  </a:lnTo>
                  <a:lnTo>
                    <a:pt x="73456" y="1163"/>
                  </a:lnTo>
                  <a:lnTo>
                    <a:pt x="83593" y="3833"/>
                  </a:lnTo>
                  <a:lnTo>
                    <a:pt x="93687" y="7726"/>
                  </a:lnTo>
                  <a:lnTo>
                    <a:pt x="103392" y="12547"/>
                  </a:lnTo>
                  <a:lnTo>
                    <a:pt x="112545" y="18049"/>
                  </a:lnTo>
                  <a:lnTo>
                    <a:pt x="120996" y="24199"/>
                  </a:lnTo>
                  <a:lnTo>
                    <a:pt x="128527" y="31158"/>
                  </a:lnTo>
                  <a:lnTo>
                    <a:pt x="135102" y="38955"/>
                  </a:lnTo>
                  <a:lnTo>
                    <a:pt x="140518" y="47650"/>
                  </a:lnTo>
                  <a:lnTo>
                    <a:pt x="144333" y="57397"/>
                  </a:lnTo>
                  <a:lnTo>
                    <a:pt x="146450" y="68171"/>
                  </a:lnTo>
                  <a:lnTo>
                    <a:pt x="146905" y="79491"/>
                  </a:lnTo>
                  <a:lnTo>
                    <a:pt x="145699" y="90549"/>
                  </a:lnTo>
                  <a:lnTo>
                    <a:pt x="142996" y="100908"/>
                  </a:lnTo>
                  <a:lnTo>
                    <a:pt x="138911" y="110489"/>
                  </a:lnTo>
                  <a:lnTo>
                    <a:pt x="133428" y="119384"/>
                  </a:lnTo>
                  <a:lnTo>
                    <a:pt x="126665" y="127728"/>
                  </a:lnTo>
                  <a:lnTo>
                    <a:pt x="118684" y="135333"/>
                  </a:lnTo>
                  <a:lnTo>
                    <a:pt x="109425" y="141696"/>
                  </a:lnTo>
                  <a:lnTo>
                    <a:pt x="98991" y="146650"/>
                  </a:lnTo>
                  <a:lnTo>
                    <a:pt x="88196" y="150524"/>
                  </a:lnTo>
                  <a:lnTo>
                    <a:pt x="77416" y="154455"/>
                  </a:lnTo>
                  <a:lnTo>
                    <a:pt x="65705" y="159904"/>
                  </a:lnTo>
                  <a:lnTo>
                    <a:pt x="51220" y="169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46148" y="1845754"/>
              <a:ext cx="163412" cy="123078"/>
            </a:xfrm>
            <a:custGeom>
              <a:avLst/>
              <a:gdLst/>
              <a:ahLst/>
              <a:cxnLst/>
              <a:rect l="0" t="0" r="0" b="0"/>
              <a:pathLst>
                <a:path w="163412" h="123078">
                  <a:moveTo>
                    <a:pt x="58126" y="74907"/>
                  </a:moveTo>
                  <a:lnTo>
                    <a:pt x="63926" y="68972"/>
                  </a:lnTo>
                  <a:lnTo>
                    <a:pt x="68851" y="62768"/>
                  </a:lnTo>
                  <a:lnTo>
                    <a:pt x="73344" y="55672"/>
                  </a:lnTo>
                  <a:lnTo>
                    <a:pt x="77219" y="47731"/>
                  </a:lnTo>
                  <a:lnTo>
                    <a:pt x="79936" y="39085"/>
                  </a:lnTo>
                  <a:lnTo>
                    <a:pt x="81277" y="29904"/>
                  </a:lnTo>
                  <a:lnTo>
                    <a:pt x="80860" y="20823"/>
                  </a:lnTo>
                  <a:lnTo>
                    <a:pt x="77998" y="12878"/>
                  </a:lnTo>
                  <a:lnTo>
                    <a:pt x="72553" y="6555"/>
                  </a:lnTo>
                  <a:lnTo>
                    <a:pt x="64998" y="2143"/>
                  </a:lnTo>
                  <a:lnTo>
                    <a:pt x="56109" y="0"/>
                  </a:lnTo>
                  <a:lnTo>
                    <a:pt x="46479" y="84"/>
                  </a:lnTo>
                  <a:lnTo>
                    <a:pt x="36781" y="2225"/>
                  </a:lnTo>
                  <a:lnTo>
                    <a:pt x="27817" y="6311"/>
                  </a:lnTo>
                  <a:lnTo>
                    <a:pt x="19951" y="12095"/>
                  </a:lnTo>
                  <a:lnTo>
                    <a:pt x="13334" y="19398"/>
                  </a:lnTo>
                  <a:lnTo>
                    <a:pt x="8098" y="28193"/>
                  </a:lnTo>
                  <a:lnTo>
                    <a:pt x="4171" y="38330"/>
                  </a:lnTo>
                  <a:lnTo>
                    <a:pt x="1496" y="49559"/>
                  </a:lnTo>
                  <a:lnTo>
                    <a:pt x="134" y="61620"/>
                  </a:lnTo>
                  <a:lnTo>
                    <a:pt x="0" y="74274"/>
                  </a:lnTo>
                  <a:lnTo>
                    <a:pt x="1212" y="86855"/>
                  </a:lnTo>
                  <a:lnTo>
                    <a:pt x="4152" y="98309"/>
                  </a:lnTo>
                  <a:lnTo>
                    <a:pt x="8868" y="108142"/>
                  </a:lnTo>
                  <a:lnTo>
                    <a:pt x="14967" y="115894"/>
                  </a:lnTo>
                  <a:lnTo>
                    <a:pt x="21816" y="120902"/>
                  </a:lnTo>
                  <a:lnTo>
                    <a:pt x="28975" y="123077"/>
                  </a:lnTo>
                  <a:lnTo>
                    <a:pt x="36219" y="122623"/>
                  </a:lnTo>
                  <a:lnTo>
                    <a:pt x="43456" y="119751"/>
                  </a:lnTo>
                  <a:lnTo>
                    <a:pt x="50639" y="114822"/>
                  </a:lnTo>
                  <a:lnTo>
                    <a:pt x="57275" y="108110"/>
                  </a:lnTo>
                  <a:lnTo>
                    <a:pt x="62447" y="99720"/>
                  </a:lnTo>
                  <a:lnTo>
                    <a:pt x="65801" y="89929"/>
                  </a:lnTo>
                  <a:lnTo>
                    <a:pt x="68332" y="81496"/>
                  </a:lnTo>
                  <a:lnTo>
                    <a:pt x="71390" y="78163"/>
                  </a:lnTo>
                  <a:lnTo>
                    <a:pt x="75029" y="79705"/>
                  </a:lnTo>
                  <a:lnTo>
                    <a:pt x="79316" y="84601"/>
                  </a:lnTo>
                  <a:lnTo>
                    <a:pt x="84582" y="91107"/>
                  </a:lnTo>
                  <a:lnTo>
                    <a:pt x="91357" y="97487"/>
                  </a:lnTo>
                  <a:lnTo>
                    <a:pt x="99775" y="102845"/>
                  </a:lnTo>
                  <a:lnTo>
                    <a:pt x="109332" y="106652"/>
                  </a:lnTo>
                  <a:lnTo>
                    <a:pt x="119118" y="108411"/>
                  </a:lnTo>
                  <a:lnTo>
                    <a:pt x="128616" y="108072"/>
                  </a:lnTo>
                  <a:lnTo>
                    <a:pt x="138255" y="106270"/>
                  </a:lnTo>
                  <a:lnTo>
                    <a:pt x="149193" y="102498"/>
                  </a:lnTo>
                  <a:lnTo>
                    <a:pt x="163411" y="95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22962" y="1808253"/>
              <a:ext cx="135449" cy="352828"/>
            </a:xfrm>
            <a:custGeom>
              <a:avLst/>
              <a:gdLst/>
              <a:ahLst/>
              <a:cxnLst/>
              <a:rect l="0" t="0" r="0" b="0"/>
              <a:pathLst>
                <a:path w="135449" h="352828">
                  <a:moveTo>
                    <a:pt x="7654" y="80822"/>
                  </a:moveTo>
                  <a:lnTo>
                    <a:pt x="7721" y="92490"/>
                  </a:lnTo>
                  <a:lnTo>
                    <a:pt x="8361" y="102979"/>
                  </a:lnTo>
                  <a:lnTo>
                    <a:pt x="9653" y="113290"/>
                  </a:lnTo>
                  <a:lnTo>
                    <a:pt x="11340" y="123937"/>
                  </a:lnTo>
                  <a:lnTo>
                    <a:pt x="13008" y="135577"/>
                  </a:lnTo>
                  <a:lnTo>
                    <a:pt x="14426" y="148473"/>
                  </a:lnTo>
                  <a:lnTo>
                    <a:pt x="15697" y="162553"/>
                  </a:lnTo>
                  <a:lnTo>
                    <a:pt x="17155" y="177604"/>
                  </a:lnTo>
                  <a:lnTo>
                    <a:pt x="18984" y="193395"/>
                  </a:lnTo>
                  <a:lnTo>
                    <a:pt x="21042" y="209727"/>
                  </a:lnTo>
                  <a:lnTo>
                    <a:pt x="22970" y="226442"/>
                  </a:lnTo>
                  <a:lnTo>
                    <a:pt x="24569" y="243419"/>
                  </a:lnTo>
                  <a:lnTo>
                    <a:pt x="25964" y="260411"/>
                  </a:lnTo>
                  <a:lnTo>
                    <a:pt x="27508" y="277052"/>
                  </a:lnTo>
                  <a:lnTo>
                    <a:pt x="29393" y="293173"/>
                  </a:lnTo>
                  <a:lnTo>
                    <a:pt x="31491" y="308779"/>
                  </a:lnTo>
                  <a:lnTo>
                    <a:pt x="33446" y="323952"/>
                  </a:lnTo>
                  <a:lnTo>
                    <a:pt x="35028" y="338695"/>
                  </a:lnTo>
                  <a:lnTo>
                    <a:pt x="35168" y="349683"/>
                  </a:lnTo>
                  <a:lnTo>
                    <a:pt x="33216" y="352827"/>
                  </a:lnTo>
                  <a:lnTo>
                    <a:pt x="30465" y="349674"/>
                  </a:lnTo>
                  <a:lnTo>
                    <a:pt x="27627" y="342284"/>
                  </a:lnTo>
                  <a:lnTo>
                    <a:pt x="25131" y="331895"/>
                  </a:lnTo>
                  <a:lnTo>
                    <a:pt x="23140" y="319346"/>
                  </a:lnTo>
                  <a:lnTo>
                    <a:pt x="21477" y="305584"/>
                  </a:lnTo>
                  <a:lnTo>
                    <a:pt x="19753" y="291683"/>
                  </a:lnTo>
                  <a:lnTo>
                    <a:pt x="17745" y="278228"/>
                  </a:lnTo>
                  <a:lnTo>
                    <a:pt x="15566" y="265064"/>
                  </a:lnTo>
                  <a:lnTo>
                    <a:pt x="13558" y="251539"/>
                  </a:lnTo>
                  <a:lnTo>
                    <a:pt x="11905" y="237284"/>
                  </a:lnTo>
                  <a:lnTo>
                    <a:pt x="10473" y="222248"/>
                  </a:lnTo>
                  <a:lnTo>
                    <a:pt x="8905" y="206535"/>
                  </a:lnTo>
                  <a:lnTo>
                    <a:pt x="7003" y="190294"/>
                  </a:lnTo>
                  <a:lnTo>
                    <a:pt x="4895" y="173827"/>
                  </a:lnTo>
                  <a:lnTo>
                    <a:pt x="2933" y="157552"/>
                  </a:lnTo>
                  <a:lnTo>
                    <a:pt x="1322" y="141688"/>
                  </a:lnTo>
                  <a:lnTo>
                    <a:pt x="257" y="126427"/>
                  </a:lnTo>
                  <a:lnTo>
                    <a:pt x="0" y="112019"/>
                  </a:lnTo>
                  <a:lnTo>
                    <a:pt x="609" y="98507"/>
                  </a:lnTo>
                  <a:lnTo>
                    <a:pt x="1985" y="85619"/>
                  </a:lnTo>
                  <a:lnTo>
                    <a:pt x="3973" y="72883"/>
                  </a:lnTo>
                  <a:lnTo>
                    <a:pt x="6422" y="60020"/>
                  </a:lnTo>
                  <a:lnTo>
                    <a:pt x="9371" y="47261"/>
                  </a:lnTo>
                  <a:lnTo>
                    <a:pt x="13027" y="35220"/>
                  </a:lnTo>
                  <a:lnTo>
                    <a:pt x="17454" y="24208"/>
                  </a:lnTo>
                  <a:lnTo>
                    <a:pt x="22732" y="14695"/>
                  </a:lnTo>
                  <a:lnTo>
                    <a:pt x="29032" y="7442"/>
                  </a:lnTo>
                  <a:lnTo>
                    <a:pt x="36343" y="2650"/>
                  </a:lnTo>
                  <a:lnTo>
                    <a:pt x="44353" y="213"/>
                  </a:lnTo>
                  <a:lnTo>
                    <a:pt x="52569" y="0"/>
                  </a:lnTo>
                  <a:lnTo>
                    <a:pt x="60685" y="1709"/>
                  </a:lnTo>
                  <a:lnTo>
                    <a:pt x="68590" y="5106"/>
                  </a:lnTo>
                  <a:lnTo>
                    <a:pt x="76277" y="10117"/>
                  </a:lnTo>
                  <a:lnTo>
                    <a:pt x="83780" y="16557"/>
                  </a:lnTo>
                  <a:lnTo>
                    <a:pt x="91142" y="24149"/>
                  </a:lnTo>
                  <a:lnTo>
                    <a:pt x="98398" y="32615"/>
                  </a:lnTo>
                  <a:lnTo>
                    <a:pt x="105575" y="41720"/>
                  </a:lnTo>
                  <a:lnTo>
                    <a:pt x="112532" y="51444"/>
                  </a:lnTo>
                  <a:lnTo>
                    <a:pt x="118978" y="61957"/>
                  </a:lnTo>
                  <a:lnTo>
                    <a:pt x="124786" y="73285"/>
                  </a:lnTo>
                  <a:lnTo>
                    <a:pt x="129668" y="85163"/>
                  </a:lnTo>
                  <a:lnTo>
                    <a:pt x="133116" y="97137"/>
                  </a:lnTo>
                  <a:lnTo>
                    <a:pt x="134989" y="108932"/>
                  </a:lnTo>
                  <a:lnTo>
                    <a:pt x="135448" y="120462"/>
                  </a:lnTo>
                  <a:lnTo>
                    <a:pt x="134776" y="131737"/>
                  </a:lnTo>
                  <a:lnTo>
                    <a:pt x="133245" y="142794"/>
                  </a:lnTo>
                  <a:lnTo>
                    <a:pt x="130761" y="153355"/>
                  </a:lnTo>
                  <a:lnTo>
                    <a:pt x="126892" y="162848"/>
                  </a:lnTo>
                  <a:lnTo>
                    <a:pt x="121513" y="171040"/>
                  </a:lnTo>
                  <a:lnTo>
                    <a:pt x="114782" y="177693"/>
                  </a:lnTo>
                  <a:lnTo>
                    <a:pt x="106969" y="182414"/>
                  </a:lnTo>
                  <a:lnTo>
                    <a:pt x="98351" y="185184"/>
                  </a:lnTo>
                  <a:lnTo>
                    <a:pt x="89417" y="186432"/>
                  </a:lnTo>
                  <a:lnTo>
                    <a:pt x="79883" y="186973"/>
                  </a:lnTo>
                  <a:lnTo>
                    <a:pt x="67797" y="186856"/>
                  </a:lnTo>
                  <a:lnTo>
                    <a:pt x="49768" y="186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67486" y="1835882"/>
              <a:ext cx="144564" cy="153709"/>
            </a:xfrm>
            <a:custGeom>
              <a:avLst/>
              <a:gdLst/>
              <a:ahLst/>
              <a:cxnLst/>
              <a:rect l="0" t="0" r="0" b="0"/>
              <a:pathLst>
                <a:path w="144564" h="153709">
                  <a:moveTo>
                    <a:pt x="0" y="84779"/>
                  </a:moveTo>
                  <a:lnTo>
                    <a:pt x="8868" y="81912"/>
                  </a:lnTo>
                  <a:lnTo>
                    <a:pt x="17856" y="79770"/>
                  </a:lnTo>
                  <a:lnTo>
                    <a:pt x="27846" y="78162"/>
                  </a:lnTo>
                  <a:lnTo>
                    <a:pt x="38654" y="76809"/>
                  </a:lnTo>
                  <a:lnTo>
                    <a:pt x="49817" y="75312"/>
                  </a:lnTo>
                  <a:lnTo>
                    <a:pt x="61023" y="73461"/>
                  </a:lnTo>
                  <a:lnTo>
                    <a:pt x="72134" y="71221"/>
                  </a:lnTo>
                  <a:lnTo>
                    <a:pt x="83119" y="68641"/>
                  </a:lnTo>
                  <a:lnTo>
                    <a:pt x="93980" y="65787"/>
                  </a:lnTo>
                  <a:lnTo>
                    <a:pt x="104577" y="62565"/>
                  </a:lnTo>
                  <a:lnTo>
                    <a:pt x="114626" y="58724"/>
                  </a:lnTo>
                  <a:lnTo>
                    <a:pt x="124004" y="54172"/>
                  </a:lnTo>
                  <a:lnTo>
                    <a:pt x="132268" y="48811"/>
                  </a:lnTo>
                  <a:lnTo>
                    <a:pt x="138610" y="42456"/>
                  </a:lnTo>
                  <a:lnTo>
                    <a:pt x="142750" y="35113"/>
                  </a:lnTo>
                  <a:lnTo>
                    <a:pt x="144563" y="27250"/>
                  </a:lnTo>
                  <a:lnTo>
                    <a:pt x="143817" y="19666"/>
                  </a:lnTo>
                  <a:lnTo>
                    <a:pt x="140648" y="12802"/>
                  </a:lnTo>
                  <a:lnTo>
                    <a:pt x="135455" y="7061"/>
                  </a:lnTo>
                  <a:lnTo>
                    <a:pt x="128698" y="2961"/>
                  </a:lnTo>
                  <a:lnTo>
                    <a:pt x="120790" y="621"/>
                  </a:lnTo>
                  <a:lnTo>
                    <a:pt x="112061" y="0"/>
                  </a:lnTo>
                  <a:lnTo>
                    <a:pt x="102758" y="1088"/>
                  </a:lnTo>
                  <a:lnTo>
                    <a:pt x="93065" y="3713"/>
                  </a:lnTo>
                  <a:lnTo>
                    <a:pt x="83269" y="7914"/>
                  </a:lnTo>
                  <a:lnTo>
                    <a:pt x="73765" y="14005"/>
                  </a:lnTo>
                  <a:lnTo>
                    <a:pt x="64750" y="21991"/>
                  </a:lnTo>
                  <a:lnTo>
                    <a:pt x="56562" y="31607"/>
                  </a:lnTo>
                  <a:lnTo>
                    <a:pt x="49740" y="42502"/>
                  </a:lnTo>
                  <a:lnTo>
                    <a:pt x="44454" y="54344"/>
                  </a:lnTo>
                  <a:lnTo>
                    <a:pt x="40718" y="66701"/>
                  </a:lnTo>
                  <a:lnTo>
                    <a:pt x="38569" y="79061"/>
                  </a:lnTo>
                  <a:lnTo>
                    <a:pt x="37867" y="91148"/>
                  </a:lnTo>
                  <a:lnTo>
                    <a:pt x="38511" y="102889"/>
                  </a:lnTo>
                  <a:lnTo>
                    <a:pt x="40531" y="114314"/>
                  </a:lnTo>
                  <a:lnTo>
                    <a:pt x="43816" y="125465"/>
                  </a:lnTo>
                  <a:lnTo>
                    <a:pt x="48309" y="135751"/>
                  </a:lnTo>
                  <a:lnTo>
                    <a:pt x="54072" y="143996"/>
                  </a:lnTo>
                  <a:lnTo>
                    <a:pt x="61019" y="149719"/>
                  </a:lnTo>
                  <a:lnTo>
                    <a:pt x="68785" y="152916"/>
                  </a:lnTo>
                  <a:lnTo>
                    <a:pt x="76835" y="153708"/>
                  </a:lnTo>
                  <a:lnTo>
                    <a:pt x="84839" y="152420"/>
                  </a:lnTo>
                  <a:lnTo>
                    <a:pt x="92670" y="149320"/>
                  </a:lnTo>
                  <a:lnTo>
                    <a:pt x="100308" y="144516"/>
                  </a:lnTo>
                  <a:lnTo>
                    <a:pt x="107770" y="138227"/>
                  </a:lnTo>
                  <a:lnTo>
                    <a:pt x="114788" y="131018"/>
                  </a:lnTo>
                  <a:lnTo>
                    <a:pt x="121496" y="122904"/>
                  </a:lnTo>
                  <a:lnTo>
                    <a:pt x="128484" y="112060"/>
                  </a:lnTo>
                  <a:lnTo>
                    <a:pt x="136871" y="95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33380" y="1794319"/>
              <a:ext cx="118377" cy="188919"/>
            </a:xfrm>
            <a:custGeom>
              <a:avLst/>
              <a:gdLst/>
              <a:ahLst/>
              <a:cxnLst/>
              <a:rect l="0" t="0" r="0" b="0"/>
              <a:pathLst>
                <a:path w="118377" h="188919">
                  <a:moveTo>
                    <a:pt x="2562" y="94756"/>
                  </a:moveTo>
                  <a:lnTo>
                    <a:pt x="5496" y="103557"/>
                  </a:lnTo>
                  <a:lnTo>
                    <a:pt x="8278" y="111904"/>
                  </a:lnTo>
                  <a:lnTo>
                    <a:pt x="11178" y="120603"/>
                  </a:lnTo>
                  <a:lnTo>
                    <a:pt x="14218" y="129724"/>
                  </a:lnTo>
                  <a:lnTo>
                    <a:pt x="17383" y="139219"/>
                  </a:lnTo>
                  <a:lnTo>
                    <a:pt x="20647" y="149011"/>
                  </a:lnTo>
                  <a:lnTo>
                    <a:pt x="23985" y="159025"/>
                  </a:lnTo>
                  <a:lnTo>
                    <a:pt x="27377" y="169199"/>
                  </a:lnTo>
                  <a:lnTo>
                    <a:pt x="30776" y="179411"/>
                  </a:lnTo>
                  <a:lnTo>
                    <a:pt x="33143" y="187032"/>
                  </a:lnTo>
                  <a:lnTo>
                    <a:pt x="33124" y="188918"/>
                  </a:lnTo>
                  <a:lnTo>
                    <a:pt x="30988" y="186256"/>
                  </a:lnTo>
                  <a:lnTo>
                    <a:pt x="27473" y="180670"/>
                  </a:lnTo>
                  <a:lnTo>
                    <a:pt x="23357" y="173265"/>
                  </a:lnTo>
                  <a:lnTo>
                    <a:pt x="19109" y="164731"/>
                  </a:lnTo>
                  <a:lnTo>
                    <a:pt x="14936" y="155488"/>
                  </a:lnTo>
                  <a:lnTo>
                    <a:pt x="10896" y="145794"/>
                  </a:lnTo>
                  <a:lnTo>
                    <a:pt x="7000" y="135806"/>
                  </a:lnTo>
                  <a:lnTo>
                    <a:pt x="3550" y="125463"/>
                  </a:lnTo>
                  <a:lnTo>
                    <a:pt x="1137" y="114523"/>
                  </a:lnTo>
                  <a:lnTo>
                    <a:pt x="0" y="102906"/>
                  </a:lnTo>
                  <a:lnTo>
                    <a:pt x="218" y="91001"/>
                  </a:lnTo>
                  <a:lnTo>
                    <a:pt x="1885" y="79542"/>
                  </a:lnTo>
                  <a:lnTo>
                    <a:pt x="4902" y="68914"/>
                  </a:lnTo>
                  <a:lnTo>
                    <a:pt x="9198" y="59321"/>
                  </a:lnTo>
                  <a:lnTo>
                    <a:pt x="14822" y="50950"/>
                  </a:lnTo>
                  <a:lnTo>
                    <a:pt x="21677" y="43766"/>
                  </a:lnTo>
                  <a:lnTo>
                    <a:pt x="29548" y="37585"/>
                  </a:lnTo>
                  <a:lnTo>
                    <a:pt x="38202" y="32184"/>
                  </a:lnTo>
                  <a:lnTo>
                    <a:pt x="47429" y="27358"/>
                  </a:lnTo>
                  <a:lnTo>
                    <a:pt x="57065" y="22945"/>
                  </a:lnTo>
                  <a:lnTo>
                    <a:pt x="66985" y="18819"/>
                  </a:lnTo>
                  <a:lnTo>
                    <a:pt x="77088" y="14896"/>
                  </a:lnTo>
                  <a:lnTo>
                    <a:pt x="86858" y="11265"/>
                  </a:lnTo>
                  <a:lnTo>
                    <a:pt x="96315" y="7820"/>
                  </a:lnTo>
                  <a:lnTo>
                    <a:pt x="106291" y="4256"/>
                  </a:lnTo>
                  <a:lnTo>
                    <a:pt x="1183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05049" y="1837908"/>
              <a:ext cx="204677" cy="192718"/>
            </a:xfrm>
            <a:custGeom>
              <a:avLst/>
              <a:gdLst/>
              <a:ahLst/>
              <a:cxnLst/>
              <a:rect l="0" t="0" r="0" b="0"/>
              <a:pathLst>
                <a:path w="204677" h="192718">
                  <a:moveTo>
                    <a:pt x="120448" y="82753"/>
                  </a:moveTo>
                  <a:lnTo>
                    <a:pt x="117514" y="73951"/>
                  </a:lnTo>
                  <a:lnTo>
                    <a:pt x="114732" y="65605"/>
                  </a:lnTo>
                  <a:lnTo>
                    <a:pt x="111823" y="56910"/>
                  </a:lnTo>
                  <a:lnTo>
                    <a:pt x="108437" y="47962"/>
                  </a:lnTo>
                  <a:lnTo>
                    <a:pt x="103976" y="39116"/>
                  </a:lnTo>
                  <a:lnTo>
                    <a:pt x="98205" y="30581"/>
                  </a:lnTo>
                  <a:lnTo>
                    <a:pt x="91216" y="22566"/>
                  </a:lnTo>
                  <a:lnTo>
                    <a:pt x="83232" y="15337"/>
                  </a:lnTo>
                  <a:lnTo>
                    <a:pt x="74495" y="8974"/>
                  </a:lnTo>
                  <a:lnTo>
                    <a:pt x="65377" y="3872"/>
                  </a:lnTo>
                  <a:lnTo>
                    <a:pt x="56344" y="800"/>
                  </a:lnTo>
                  <a:lnTo>
                    <a:pt x="47644" y="0"/>
                  </a:lnTo>
                  <a:lnTo>
                    <a:pt x="39330" y="1413"/>
                  </a:lnTo>
                  <a:lnTo>
                    <a:pt x="31360" y="4945"/>
                  </a:lnTo>
                  <a:lnTo>
                    <a:pt x="23673" y="10328"/>
                  </a:lnTo>
                  <a:lnTo>
                    <a:pt x="16527" y="17517"/>
                  </a:lnTo>
                  <a:lnTo>
                    <a:pt x="10478" y="26761"/>
                  </a:lnTo>
                  <a:lnTo>
                    <a:pt x="5748" y="38013"/>
                  </a:lnTo>
                  <a:lnTo>
                    <a:pt x="2402" y="50974"/>
                  </a:lnTo>
                  <a:lnTo>
                    <a:pt x="522" y="65268"/>
                  </a:lnTo>
                  <a:lnTo>
                    <a:pt x="0" y="80540"/>
                  </a:lnTo>
                  <a:lnTo>
                    <a:pt x="597" y="96183"/>
                  </a:lnTo>
                  <a:lnTo>
                    <a:pt x="2053" y="111371"/>
                  </a:lnTo>
                  <a:lnTo>
                    <a:pt x="4142" y="125692"/>
                  </a:lnTo>
                  <a:lnTo>
                    <a:pt x="6847" y="139103"/>
                  </a:lnTo>
                  <a:lnTo>
                    <a:pt x="10339" y="151731"/>
                  </a:lnTo>
                  <a:lnTo>
                    <a:pt x="14656" y="163729"/>
                  </a:lnTo>
                  <a:lnTo>
                    <a:pt x="19861" y="174602"/>
                  </a:lnTo>
                  <a:lnTo>
                    <a:pt x="26111" y="183249"/>
                  </a:lnTo>
                  <a:lnTo>
                    <a:pt x="33389" y="189240"/>
                  </a:lnTo>
                  <a:lnTo>
                    <a:pt x="41378" y="192449"/>
                  </a:lnTo>
                  <a:lnTo>
                    <a:pt x="49579" y="192717"/>
                  </a:lnTo>
                  <a:lnTo>
                    <a:pt x="57680" y="190264"/>
                  </a:lnTo>
                  <a:lnTo>
                    <a:pt x="65405" y="185568"/>
                  </a:lnTo>
                  <a:lnTo>
                    <a:pt x="72440" y="179152"/>
                  </a:lnTo>
                  <a:lnTo>
                    <a:pt x="78687" y="171478"/>
                  </a:lnTo>
                  <a:lnTo>
                    <a:pt x="84221" y="162906"/>
                  </a:lnTo>
                  <a:lnTo>
                    <a:pt x="89180" y="153709"/>
                  </a:lnTo>
                  <a:lnTo>
                    <a:pt x="93701" y="144078"/>
                  </a:lnTo>
                  <a:lnTo>
                    <a:pt x="97740" y="133984"/>
                  </a:lnTo>
                  <a:lnTo>
                    <a:pt x="101081" y="123215"/>
                  </a:lnTo>
                  <a:lnTo>
                    <a:pt x="103671" y="111810"/>
                  </a:lnTo>
                  <a:lnTo>
                    <a:pt x="105899" y="103431"/>
                  </a:lnTo>
                  <a:lnTo>
                    <a:pt x="108191" y="102354"/>
                  </a:lnTo>
                  <a:lnTo>
                    <a:pt x="110521" y="106836"/>
                  </a:lnTo>
                  <a:lnTo>
                    <a:pt x="113146" y="114492"/>
                  </a:lnTo>
                  <a:lnTo>
                    <a:pt x="116448" y="123381"/>
                  </a:lnTo>
                  <a:lnTo>
                    <a:pt x="120560" y="132432"/>
                  </a:lnTo>
                  <a:lnTo>
                    <a:pt x="125420" y="141209"/>
                  </a:lnTo>
                  <a:lnTo>
                    <a:pt x="130890" y="149602"/>
                  </a:lnTo>
                  <a:lnTo>
                    <a:pt x="136831" y="157628"/>
                  </a:lnTo>
                  <a:lnTo>
                    <a:pt x="143444" y="165028"/>
                  </a:lnTo>
                  <a:lnTo>
                    <a:pt x="151244" y="171259"/>
                  </a:lnTo>
                  <a:lnTo>
                    <a:pt x="160401" y="176123"/>
                  </a:lnTo>
                  <a:lnTo>
                    <a:pt x="170185" y="179739"/>
                  </a:lnTo>
                  <a:lnTo>
                    <a:pt x="180103" y="182725"/>
                  </a:lnTo>
                  <a:lnTo>
                    <a:pt x="191029" y="185341"/>
                  </a:lnTo>
                  <a:lnTo>
                    <a:pt x="204676" y="188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83465" y="1667977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5"/>
                  </a:lnTo>
                  <a:lnTo>
                    <a:pt x="0" y="79458"/>
                  </a:lnTo>
                  <a:lnTo>
                    <a:pt x="0" y="97196"/>
                  </a:lnTo>
                  <a:lnTo>
                    <a:pt x="0" y="115157"/>
                  </a:lnTo>
                  <a:lnTo>
                    <a:pt x="0" y="133573"/>
                  </a:lnTo>
                  <a:lnTo>
                    <a:pt x="5" y="152545"/>
                  </a:lnTo>
                  <a:lnTo>
                    <a:pt x="178" y="171876"/>
                  </a:lnTo>
                  <a:lnTo>
                    <a:pt x="826" y="191167"/>
                  </a:lnTo>
                  <a:lnTo>
                    <a:pt x="2075" y="210180"/>
                  </a:lnTo>
                  <a:lnTo>
                    <a:pt x="3727" y="228694"/>
                  </a:lnTo>
                  <a:lnTo>
                    <a:pt x="5376" y="246433"/>
                  </a:lnTo>
                  <a:lnTo>
                    <a:pt x="6778" y="263327"/>
                  </a:lnTo>
                  <a:lnTo>
                    <a:pt x="7871" y="279468"/>
                  </a:lnTo>
                  <a:lnTo>
                    <a:pt x="8679" y="295008"/>
                  </a:lnTo>
                  <a:lnTo>
                    <a:pt x="9262" y="310089"/>
                  </a:lnTo>
                  <a:lnTo>
                    <a:pt x="9870" y="324614"/>
                  </a:lnTo>
                  <a:lnTo>
                    <a:pt x="11095" y="339892"/>
                  </a:lnTo>
                  <a:lnTo>
                    <a:pt x="14166" y="359504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25580" y="1866692"/>
              <a:ext cx="157928" cy="171858"/>
            </a:xfrm>
            <a:custGeom>
              <a:avLst/>
              <a:gdLst/>
              <a:ahLst/>
              <a:cxnLst/>
              <a:rect l="0" t="0" r="0" b="0"/>
              <a:pathLst>
                <a:path w="157928" h="171858">
                  <a:moveTo>
                    <a:pt x="0" y="138197"/>
                  </a:moveTo>
                  <a:lnTo>
                    <a:pt x="3000" y="129462"/>
                  </a:lnTo>
                  <a:lnTo>
                    <a:pt x="6423" y="121756"/>
                  </a:lnTo>
                  <a:lnTo>
                    <a:pt x="10623" y="114358"/>
                  </a:lnTo>
                  <a:lnTo>
                    <a:pt x="15696" y="107270"/>
                  </a:lnTo>
                  <a:lnTo>
                    <a:pt x="21826" y="100740"/>
                  </a:lnTo>
                  <a:lnTo>
                    <a:pt x="29014" y="94867"/>
                  </a:lnTo>
                  <a:lnTo>
                    <a:pt x="37274" y="89602"/>
                  </a:lnTo>
                  <a:lnTo>
                    <a:pt x="46717" y="84832"/>
                  </a:lnTo>
                  <a:lnTo>
                    <a:pt x="57281" y="80433"/>
                  </a:lnTo>
                  <a:lnTo>
                    <a:pt x="68458" y="76138"/>
                  </a:lnTo>
                  <a:lnTo>
                    <a:pt x="79419" y="71561"/>
                  </a:lnTo>
                  <a:lnTo>
                    <a:pt x="89713" y="66513"/>
                  </a:lnTo>
                  <a:lnTo>
                    <a:pt x="99250" y="60986"/>
                  </a:lnTo>
                  <a:lnTo>
                    <a:pt x="108116" y="55050"/>
                  </a:lnTo>
                  <a:lnTo>
                    <a:pt x="116431" y="48797"/>
                  </a:lnTo>
                  <a:lnTo>
                    <a:pt x="123676" y="42311"/>
                  </a:lnTo>
                  <a:lnTo>
                    <a:pt x="128735" y="35658"/>
                  </a:lnTo>
                  <a:lnTo>
                    <a:pt x="131168" y="28893"/>
                  </a:lnTo>
                  <a:lnTo>
                    <a:pt x="131005" y="22215"/>
                  </a:lnTo>
                  <a:lnTo>
                    <a:pt x="128387" y="15958"/>
                  </a:lnTo>
                  <a:lnTo>
                    <a:pt x="123661" y="10279"/>
                  </a:lnTo>
                  <a:lnTo>
                    <a:pt x="117270" y="5482"/>
                  </a:lnTo>
                  <a:lnTo>
                    <a:pt x="109633" y="2090"/>
                  </a:lnTo>
                  <a:lnTo>
                    <a:pt x="101105" y="261"/>
                  </a:lnTo>
                  <a:lnTo>
                    <a:pt x="92112" y="0"/>
                  </a:lnTo>
                  <a:lnTo>
                    <a:pt x="83157" y="1337"/>
                  </a:lnTo>
                  <a:lnTo>
                    <a:pt x="74511" y="4129"/>
                  </a:lnTo>
                  <a:lnTo>
                    <a:pt x="66400" y="8273"/>
                  </a:lnTo>
                  <a:lnTo>
                    <a:pt x="59099" y="13795"/>
                  </a:lnTo>
                  <a:lnTo>
                    <a:pt x="52669" y="20580"/>
                  </a:lnTo>
                  <a:lnTo>
                    <a:pt x="47011" y="28406"/>
                  </a:lnTo>
                  <a:lnTo>
                    <a:pt x="41968" y="37029"/>
                  </a:lnTo>
                  <a:lnTo>
                    <a:pt x="37395" y="46235"/>
                  </a:lnTo>
                  <a:lnTo>
                    <a:pt x="33492" y="55857"/>
                  </a:lnTo>
                  <a:lnTo>
                    <a:pt x="30773" y="65768"/>
                  </a:lnTo>
                  <a:lnTo>
                    <a:pt x="29428" y="75884"/>
                  </a:lnTo>
                  <a:lnTo>
                    <a:pt x="29338" y="86303"/>
                  </a:lnTo>
                  <a:lnTo>
                    <a:pt x="30265" y="97291"/>
                  </a:lnTo>
                  <a:lnTo>
                    <a:pt x="31968" y="108937"/>
                  </a:lnTo>
                  <a:lnTo>
                    <a:pt x="34397" y="120860"/>
                  </a:lnTo>
                  <a:lnTo>
                    <a:pt x="37698" y="132332"/>
                  </a:lnTo>
                  <a:lnTo>
                    <a:pt x="41888" y="142963"/>
                  </a:lnTo>
                  <a:lnTo>
                    <a:pt x="47175" y="152388"/>
                  </a:lnTo>
                  <a:lnTo>
                    <a:pt x="54012" y="160114"/>
                  </a:lnTo>
                  <a:lnTo>
                    <a:pt x="62502" y="166038"/>
                  </a:lnTo>
                  <a:lnTo>
                    <a:pt x="72289" y="170049"/>
                  </a:lnTo>
                  <a:lnTo>
                    <a:pt x="82768" y="171857"/>
                  </a:lnTo>
                  <a:lnTo>
                    <a:pt x="93512" y="171521"/>
                  </a:lnTo>
                  <a:lnTo>
                    <a:pt x="104148" y="169366"/>
                  </a:lnTo>
                  <a:lnTo>
                    <a:pt x="114282" y="165795"/>
                  </a:lnTo>
                  <a:lnTo>
                    <a:pt x="123750" y="161185"/>
                  </a:lnTo>
                  <a:lnTo>
                    <a:pt x="132287" y="156140"/>
                  </a:lnTo>
                  <a:lnTo>
                    <a:pt x="140262" y="150997"/>
                  </a:lnTo>
                  <a:lnTo>
                    <a:pt x="148371" y="145311"/>
                  </a:lnTo>
                  <a:lnTo>
                    <a:pt x="157927" y="138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84179" y="1731148"/>
              <a:ext cx="36199" cy="336913"/>
            </a:xfrm>
            <a:custGeom>
              <a:avLst/>
              <a:gdLst/>
              <a:ahLst/>
              <a:cxnLst/>
              <a:rect l="0" t="0" r="0" b="0"/>
              <a:pathLst>
                <a:path w="36199" h="336913">
                  <a:moveTo>
                    <a:pt x="4613" y="0"/>
                  </a:moveTo>
                  <a:lnTo>
                    <a:pt x="1814" y="8801"/>
                  </a:lnTo>
                  <a:lnTo>
                    <a:pt x="311" y="17148"/>
                  </a:lnTo>
                  <a:lnTo>
                    <a:pt x="0" y="25860"/>
                  </a:lnTo>
                  <a:lnTo>
                    <a:pt x="507" y="35499"/>
                  </a:lnTo>
                  <a:lnTo>
                    <a:pt x="1326" y="46939"/>
                  </a:lnTo>
                  <a:lnTo>
                    <a:pt x="2143" y="60487"/>
                  </a:lnTo>
                  <a:lnTo>
                    <a:pt x="2826" y="75804"/>
                  </a:lnTo>
                  <a:lnTo>
                    <a:pt x="3352" y="92220"/>
                  </a:lnTo>
                  <a:lnTo>
                    <a:pt x="3743" y="109221"/>
                  </a:lnTo>
                  <a:lnTo>
                    <a:pt x="4190" y="126514"/>
                  </a:lnTo>
                  <a:lnTo>
                    <a:pt x="5031" y="143949"/>
                  </a:lnTo>
                  <a:lnTo>
                    <a:pt x="6416" y="161445"/>
                  </a:lnTo>
                  <a:lnTo>
                    <a:pt x="8332" y="178802"/>
                  </a:lnTo>
                  <a:lnTo>
                    <a:pt x="10689" y="195696"/>
                  </a:lnTo>
                  <a:lnTo>
                    <a:pt x="13381" y="211990"/>
                  </a:lnTo>
                  <a:lnTo>
                    <a:pt x="16155" y="227714"/>
                  </a:lnTo>
                  <a:lnTo>
                    <a:pt x="18629" y="242967"/>
                  </a:lnTo>
                  <a:lnTo>
                    <a:pt x="20627" y="257851"/>
                  </a:lnTo>
                  <a:lnTo>
                    <a:pt x="22339" y="272244"/>
                  </a:lnTo>
                  <a:lnTo>
                    <a:pt x="24498" y="287417"/>
                  </a:lnTo>
                  <a:lnTo>
                    <a:pt x="28414" y="306944"/>
                  </a:lnTo>
                  <a:lnTo>
                    <a:pt x="3619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04564" y="1863406"/>
              <a:ext cx="210571" cy="4613"/>
            </a:xfrm>
            <a:custGeom>
              <a:avLst/>
              <a:gdLst/>
              <a:ahLst/>
              <a:cxnLst/>
              <a:rect l="0" t="0" r="0" b="0"/>
              <a:pathLst>
                <a:path w="210571" h="4613">
                  <a:moveTo>
                    <a:pt x="210570" y="4612"/>
                  </a:moveTo>
                  <a:lnTo>
                    <a:pt x="198835" y="1813"/>
                  </a:lnTo>
                  <a:lnTo>
                    <a:pt x="187706" y="311"/>
                  </a:lnTo>
                  <a:lnTo>
                    <a:pt x="176107" y="0"/>
                  </a:lnTo>
                  <a:lnTo>
                    <a:pt x="163947" y="506"/>
                  </a:lnTo>
                  <a:lnTo>
                    <a:pt x="151286" y="1326"/>
                  </a:lnTo>
                  <a:lnTo>
                    <a:pt x="138231" y="2141"/>
                  </a:lnTo>
                  <a:lnTo>
                    <a:pt x="124878" y="2825"/>
                  </a:lnTo>
                  <a:lnTo>
                    <a:pt x="111313" y="3352"/>
                  </a:lnTo>
                  <a:lnTo>
                    <a:pt x="97598" y="3738"/>
                  </a:lnTo>
                  <a:lnTo>
                    <a:pt x="83779" y="4012"/>
                  </a:lnTo>
                  <a:lnTo>
                    <a:pt x="69888" y="4204"/>
                  </a:lnTo>
                  <a:lnTo>
                    <a:pt x="55968" y="4336"/>
                  </a:lnTo>
                  <a:lnTo>
                    <a:pt x="42640" y="4426"/>
                  </a:lnTo>
                  <a:lnTo>
                    <a:pt x="29792" y="4497"/>
                  </a:lnTo>
                  <a:lnTo>
                    <a:pt x="16299" y="4556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09891" y="175220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462" y="11735"/>
                  </a:lnTo>
                  <a:lnTo>
                    <a:pt x="9821" y="22864"/>
                  </a:lnTo>
                  <a:lnTo>
                    <a:pt x="8529" y="34467"/>
                  </a:lnTo>
                  <a:lnTo>
                    <a:pt x="6842" y="46801"/>
                  </a:lnTo>
                  <a:lnTo>
                    <a:pt x="5174" y="60109"/>
                  </a:lnTo>
                  <a:lnTo>
                    <a:pt x="3761" y="74414"/>
                  </a:lnTo>
                  <a:lnTo>
                    <a:pt x="2663" y="89418"/>
                  </a:lnTo>
                  <a:lnTo>
                    <a:pt x="1852" y="104632"/>
                  </a:lnTo>
                  <a:lnTo>
                    <a:pt x="1273" y="119750"/>
                  </a:lnTo>
                  <a:lnTo>
                    <a:pt x="868" y="134661"/>
                  </a:lnTo>
                  <a:lnTo>
                    <a:pt x="588" y="149359"/>
                  </a:lnTo>
                  <a:lnTo>
                    <a:pt x="397" y="163876"/>
                  </a:lnTo>
                  <a:lnTo>
                    <a:pt x="266" y="178252"/>
                  </a:lnTo>
                  <a:lnTo>
                    <a:pt x="179" y="192525"/>
                  </a:lnTo>
                  <a:lnTo>
                    <a:pt x="120" y="206724"/>
                  </a:lnTo>
                  <a:lnTo>
                    <a:pt x="80" y="220872"/>
                  </a:lnTo>
                  <a:lnTo>
                    <a:pt x="54" y="234984"/>
                  </a:lnTo>
                  <a:lnTo>
                    <a:pt x="36" y="249068"/>
                  </a:lnTo>
                  <a:lnTo>
                    <a:pt x="24" y="263102"/>
                  </a:lnTo>
                  <a:lnTo>
                    <a:pt x="15" y="278733"/>
                  </a:lnTo>
                  <a:lnTo>
                    <a:pt x="7" y="30068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04606" y="1846961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201769" y="2934"/>
                  </a:lnTo>
                  <a:lnTo>
                    <a:pt x="193422" y="5716"/>
                  </a:lnTo>
                  <a:lnTo>
                    <a:pt x="184722" y="8616"/>
                  </a:lnTo>
                  <a:lnTo>
                    <a:pt x="175601" y="11656"/>
                  </a:lnTo>
                  <a:lnTo>
                    <a:pt x="166107" y="14821"/>
                  </a:lnTo>
                  <a:lnTo>
                    <a:pt x="156315" y="18090"/>
                  </a:lnTo>
                  <a:lnTo>
                    <a:pt x="146301" y="21600"/>
                  </a:lnTo>
                  <a:lnTo>
                    <a:pt x="136127" y="25640"/>
                  </a:lnTo>
                  <a:lnTo>
                    <a:pt x="125841" y="30318"/>
                  </a:lnTo>
                  <a:lnTo>
                    <a:pt x="115477" y="35425"/>
                  </a:lnTo>
                  <a:lnTo>
                    <a:pt x="105059" y="40546"/>
                  </a:lnTo>
                  <a:lnTo>
                    <a:pt x="94605" y="45433"/>
                  </a:lnTo>
                  <a:lnTo>
                    <a:pt x="84127" y="50019"/>
                  </a:lnTo>
                  <a:lnTo>
                    <a:pt x="73633" y="54325"/>
                  </a:lnTo>
                  <a:lnTo>
                    <a:pt x="63131" y="58400"/>
                  </a:lnTo>
                  <a:lnTo>
                    <a:pt x="52696" y="62150"/>
                  </a:lnTo>
                  <a:lnTo>
                    <a:pt x="41230" y="65695"/>
                  </a:lnTo>
                  <a:lnTo>
                    <a:pt x="25489" y="6934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15176" y="1904404"/>
              <a:ext cx="126343" cy="152855"/>
            </a:xfrm>
            <a:custGeom>
              <a:avLst/>
              <a:gdLst/>
              <a:ahLst/>
              <a:cxnLst/>
              <a:rect l="0" t="0" r="0" b="0"/>
              <a:pathLst>
                <a:path w="126343" h="152855">
                  <a:moveTo>
                    <a:pt x="0" y="79428"/>
                  </a:moveTo>
                  <a:lnTo>
                    <a:pt x="8802" y="76494"/>
                  </a:lnTo>
                  <a:lnTo>
                    <a:pt x="17148" y="73712"/>
                  </a:lnTo>
                  <a:lnTo>
                    <a:pt x="25852" y="70816"/>
                  </a:lnTo>
                  <a:lnTo>
                    <a:pt x="35146" y="67949"/>
                  </a:lnTo>
                  <a:lnTo>
                    <a:pt x="45288" y="65432"/>
                  </a:lnTo>
                  <a:lnTo>
                    <a:pt x="56330" y="63412"/>
                  </a:lnTo>
                  <a:lnTo>
                    <a:pt x="67996" y="61554"/>
                  </a:lnTo>
                  <a:lnTo>
                    <a:pt x="79818" y="59163"/>
                  </a:lnTo>
                  <a:lnTo>
                    <a:pt x="91489" y="55879"/>
                  </a:lnTo>
                  <a:lnTo>
                    <a:pt x="102255" y="51519"/>
                  </a:lnTo>
                  <a:lnTo>
                    <a:pt x="110887" y="45909"/>
                  </a:lnTo>
                  <a:lnTo>
                    <a:pt x="116896" y="39103"/>
                  </a:lnTo>
                  <a:lnTo>
                    <a:pt x="120132" y="31617"/>
                  </a:lnTo>
                  <a:lnTo>
                    <a:pt x="120423" y="24294"/>
                  </a:lnTo>
                  <a:lnTo>
                    <a:pt x="117986" y="17604"/>
                  </a:lnTo>
                  <a:lnTo>
                    <a:pt x="113132" y="11811"/>
                  </a:lnTo>
                  <a:lnTo>
                    <a:pt x="106078" y="7145"/>
                  </a:lnTo>
                  <a:lnTo>
                    <a:pt x="97163" y="3608"/>
                  </a:lnTo>
                  <a:lnTo>
                    <a:pt x="86945" y="1198"/>
                  </a:lnTo>
                  <a:lnTo>
                    <a:pt x="76103" y="14"/>
                  </a:lnTo>
                  <a:lnTo>
                    <a:pt x="65084" y="0"/>
                  </a:lnTo>
                  <a:lnTo>
                    <a:pt x="54417" y="1294"/>
                  </a:lnTo>
                  <a:lnTo>
                    <a:pt x="44787" y="4288"/>
                  </a:lnTo>
                  <a:lnTo>
                    <a:pt x="36461" y="9049"/>
                  </a:lnTo>
                  <a:lnTo>
                    <a:pt x="29363" y="15518"/>
                  </a:lnTo>
                  <a:lnTo>
                    <a:pt x="23270" y="23680"/>
                  </a:lnTo>
                  <a:lnTo>
                    <a:pt x="17950" y="33356"/>
                  </a:lnTo>
                  <a:lnTo>
                    <a:pt x="13356" y="44259"/>
                  </a:lnTo>
                  <a:lnTo>
                    <a:pt x="9634" y="56093"/>
                  </a:lnTo>
                  <a:lnTo>
                    <a:pt x="6802" y="68601"/>
                  </a:lnTo>
                  <a:lnTo>
                    <a:pt x="5068" y="81421"/>
                  </a:lnTo>
                  <a:lnTo>
                    <a:pt x="4885" y="94100"/>
                  </a:lnTo>
                  <a:lnTo>
                    <a:pt x="6368" y="106396"/>
                  </a:lnTo>
                  <a:lnTo>
                    <a:pt x="9653" y="117939"/>
                  </a:lnTo>
                  <a:lnTo>
                    <a:pt x="15057" y="128166"/>
                  </a:lnTo>
                  <a:lnTo>
                    <a:pt x="22546" y="136887"/>
                  </a:lnTo>
                  <a:lnTo>
                    <a:pt x="31812" y="143913"/>
                  </a:lnTo>
                  <a:lnTo>
                    <a:pt x="42465" y="148891"/>
                  </a:lnTo>
                  <a:lnTo>
                    <a:pt x="54135" y="151829"/>
                  </a:lnTo>
                  <a:lnTo>
                    <a:pt x="66206" y="152854"/>
                  </a:lnTo>
                  <a:lnTo>
                    <a:pt x="77841" y="152038"/>
                  </a:lnTo>
                  <a:lnTo>
                    <a:pt x="88614" y="149614"/>
                  </a:lnTo>
                  <a:lnTo>
                    <a:pt x="98180" y="146209"/>
                  </a:lnTo>
                  <a:lnTo>
                    <a:pt x="107031" y="142427"/>
                  </a:lnTo>
                  <a:lnTo>
                    <a:pt x="115938" y="137940"/>
                  </a:lnTo>
                  <a:lnTo>
                    <a:pt x="126342" y="132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22972" y="1868018"/>
              <a:ext cx="129117" cy="172728"/>
            </a:xfrm>
            <a:custGeom>
              <a:avLst/>
              <a:gdLst/>
              <a:ahLst/>
              <a:cxnLst/>
              <a:rect l="0" t="0" r="0" b="0"/>
              <a:pathLst>
                <a:path w="129117" h="172728">
                  <a:moveTo>
                    <a:pt x="2774" y="94757"/>
                  </a:moveTo>
                  <a:lnTo>
                    <a:pt x="5708" y="106425"/>
                  </a:lnTo>
                  <a:lnTo>
                    <a:pt x="8490" y="116913"/>
                  </a:lnTo>
                  <a:lnTo>
                    <a:pt x="11389" y="127215"/>
                  </a:lnTo>
                  <a:lnTo>
                    <a:pt x="14429" y="137517"/>
                  </a:lnTo>
                  <a:lnTo>
                    <a:pt x="17595" y="147860"/>
                  </a:lnTo>
                  <a:lnTo>
                    <a:pt x="20820" y="158223"/>
                  </a:lnTo>
                  <a:lnTo>
                    <a:pt x="22728" y="167587"/>
                  </a:lnTo>
                  <a:lnTo>
                    <a:pt x="21497" y="172727"/>
                  </a:lnTo>
                  <a:lnTo>
                    <a:pt x="18075" y="172010"/>
                  </a:lnTo>
                  <a:lnTo>
                    <a:pt x="14179" y="167398"/>
                  </a:lnTo>
                  <a:lnTo>
                    <a:pt x="10343" y="160123"/>
                  </a:lnTo>
                  <a:lnTo>
                    <a:pt x="6631" y="150886"/>
                  </a:lnTo>
                  <a:lnTo>
                    <a:pt x="3337" y="140205"/>
                  </a:lnTo>
                  <a:lnTo>
                    <a:pt x="1046" y="128486"/>
                  </a:lnTo>
                  <a:lnTo>
                    <a:pt x="0" y="116043"/>
                  </a:lnTo>
                  <a:lnTo>
                    <a:pt x="284" y="103428"/>
                  </a:lnTo>
                  <a:lnTo>
                    <a:pt x="1998" y="91414"/>
                  </a:lnTo>
                  <a:lnTo>
                    <a:pt x="5042" y="80373"/>
                  </a:lnTo>
                  <a:lnTo>
                    <a:pt x="9186" y="70315"/>
                  </a:lnTo>
                  <a:lnTo>
                    <a:pt x="14176" y="61090"/>
                  </a:lnTo>
                  <a:lnTo>
                    <a:pt x="19793" y="52517"/>
                  </a:lnTo>
                  <a:lnTo>
                    <a:pt x="26019" y="44587"/>
                  </a:lnTo>
                  <a:lnTo>
                    <a:pt x="33030" y="37472"/>
                  </a:lnTo>
                  <a:lnTo>
                    <a:pt x="40857" y="31200"/>
                  </a:lnTo>
                  <a:lnTo>
                    <a:pt x="49402" y="25663"/>
                  </a:lnTo>
                  <a:lnTo>
                    <a:pt x="58515" y="20709"/>
                  </a:lnTo>
                  <a:lnTo>
                    <a:pt x="68051" y="16195"/>
                  </a:lnTo>
                  <a:lnTo>
                    <a:pt x="77818" y="12150"/>
                  </a:lnTo>
                  <a:lnTo>
                    <a:pt x="88755" y="8374"/>
                  </a:lnTo>
                  <a:lnTo>
                    <a:pt x="104056" y="4532"/>
                  </a:lnTo>
                  <a:lnTo>
                    <a:pt x="1291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94201" y="205753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11926" y="2983270"/>
            <a:ext cx="476530" cy="447879"/>
            <a:chOff x="311926" y="2983270"/>
            <a:chExt cx="476530" cy="447879"/>
          </a:xfrm>
        </p:grpSpPr>
        <p:sp>
          <p:nvSpPr>
            <p:cNvPr id="76" name="Freeform 75"/>
            <p:cNvSpPr/>
            <p:nvPr/>
          </p:nvSpPr>
          <p:spPr>
            <a:xfrm>
              <a:off x="474004" y="3014725"/>
              <a:ext cx="177598" cy="296744"/>
            </a:xfrm>
            <a:custGeom>
              <a:avLst/>
              <a:gdLst/>
              <a:ahLst/>
              <a:cxnLst/>
              <a:rect l="0" t="0" r="0" b="0"/>
              <a:pathLst>
                <a:path w="177598" h="296744">
                  <a:moveTo>
                    <a:pt x="36035" y="8730"/>
                  </a:moveTo>
                  <a:lnTo>
                    <a:pt x="30235" y="17531"/>
                  </a:lnTo>
                  <a:lnTo>
                    <a:pt x="25311" y="25878"/>
                  </a:lnTo>
                  <a:lnTo>
                    <a:pt x="20808" y="34577"/>
                  </a:lnTo>
                  <a:lnTo>
                    <a:pt x="16587" y="43698"/>
                  </a:lnTo>
                  <a:lnTo>
                    <a:pt x="12574" y="53193"/>
                  </a:lnTo>
                  <a:lnTo>
                    <a:pt x="8706" y="62913"/>
                  </a:lnTo>
                  <a:lnTo>
                    <a:pt x="4759" y="70275"/>
                  </a:lnTo>
                  <a:lnTo>
                    <a:pt x="1370" y="72090"/>
                  </a:lnTo>
                  <a:lnTo>
                    <a:pt x="0" y="69333"/>
                  </a:lnTo>
                  <a:lnTo>
                    <a:pt x="822" y="63618"/>
                  </a:lnTo>
                  <a:lnTo>
                    <a:pt x="3442" y="56252"/>
                  </a:lnTo>
                  <a:lnTo>
                    <a:pt x="7403" y="48252"/>
                  </a:lnTo>
                  <a:lnTo>
                    <a:pt x="12325" y="40173"/>
                  </a:lnTo>
                  <a:lnTo>
                    <a:pt x="17916" y="32239"/>
                  </a:lnTo>
                  <a:lnTo>
                    <a:pt x="23970" y="24505"/>
                  </a:lnTo>
                  <a:lnTo>
                    <a:pt x="30343" y="16971"/>
                  </a:lnTo>
                  <a:lnTo>
                    <a:pt x="37097" y="10093"/>
                  </a:lnTo>
                  <a:lnTo>
                    <a:pt x="44471" y="4754"/>
                  </a:lnTo>
                  <a:lnTo>
                    <a:pt x="52538" y="1321"/>
                  </a:lnTo>
                  <a:lnTo>
                    <a:pt x="60906" y="0"/>
                  </a:lnTo>
                  <a:lnTo>
                    <a:pt x="68837" y="1082"/>
                  </a:lnTo>
                  <a:lnTo>
                    <a:pt x="75942" y="4489"/>
                  </a:lnTo>
                  <a:lnTo>
                    <a:pt x="82017" y="10184"/>
                  </a:lnTo>
                  <a:lnTo>
                    <a:pt x="86873" y="18342"/>
                  </a:lnTo>
                  <a:lnTo>
                    <a:pt x="90539" y="28817"/>
                  </a:lnTo>
                  <a:lnTo>
                    <a:pt x="93034" y="40898"/>
                  </a:lnTo>
                  <a:lnTo>
                    <a:pt x="94276" y="53529"/>
                  </a:lnTo>
                  <a:lnTo>
                    <a:pt x="94333" y="66050"/>
                  </a:lnTo>
                  <a:lnTo>
                    <a:pt x="93238" y="78046"/>
                  </a:lnTo>
                  <a:lnTo>
                    <a:pt x="90909" y="89175"/>
                  </a:lnTo>
                  <a:lnTo>
                    <a:pt x="87412" y="99356"/>
                  </a:lnTo>
                  <a:lnTo>
                    <a:pt x="82777" y="108531"/>
                  </a:lnTo>
                  <a:lnTo>
                    <a:pt x="76917" y="116564"/>
                  </a:lnTo>
                  <a:lnTo>
                    <a:pt x="69911" y="123459"/>
                  </a:lnTo>
                  <a:lnTo>
                    <a:pt x="62348" y="128229"/>
                  </a:lnTo>
                  <a:lnTo>
                    <a:pt x="56360" y="129079"/>
                  </a:lnTo>
                  <a:lnTo>
                    <a:pt x="55123" y="127202"/>
                  </a:lnTo>
                  <a:lnTo>
                    <a:pt x="59121" y="125653"/>
                  </a:lnTo>
                  <a:lnTo>
                    <a:pt x="66231" y="125399"/>
                  </a:lnTo>
                  <a:lnTo>
                    <a:pt x="75321" y="126313"/>
                  </a:lnTo>
                  <a:lnTo>
                    <a:pt x="85510" y="128242"/>
                  </a:lnTo>
                  <a:lnTo>
                    <a:pt x="95800" y="131227"/>
                  </a:lnTo>
                  <a:lnTo>
                    <a:pt x="105637" y="135207"/>
                  </a:lnTo>
                  <a:lnTo>
                    <a:pt x="114864" y="140020"/>
                  </a:lnTo>
                  <a:lnTo>
                    <a:pt x="123520" y="145478"/>
                  </a:lnTo>
                  <a:lnTo>
                    <a:pt x="131713" y="151411"/>
                  </a:lnTo>
                  <a:lnTo>
                    <a:pt x="139555" y="157685"/>
                  </a:lnTo>
                  <a:lnTo>
                    <a:pt x="147143" y="164196"/>
                  </a:lnTo>
                  <a:lnTo>
                    <a:pt x="154542" y="170880"/>
                  </a:lnTo>
                  <a:lnTo>
                    <a:pt x="161480" y="178013"/>
                  </a:lnTo>
                  <a:lnTo>
                    <a:pt x="167381" y="186172"/>
                  </a:lnTo>
                  <a:lnTo>
                    <a:pt x="172009" y="195593"/>
                  </a:lnTo>
                  <a:lnTo>
                    <a:pt x="175285" y="206193"/>
                  </a:lnTo>
                  <a:lnTo>
                    <a:pt x="177117" y="217758"/>
                  </a:lnTo>
                  <a:lnTo>
                    <a:pt x="177597" y="230049"/>
                  </a:lnTo>
                  <a:lnTo>
                    <a:pt x="176633" y="242538"/>
                  </a:lnTo>
                  <a:lnTo>
                    <a:pt x="173866" y="254455"/>
                  </a:lnTo>
                  <a:lnTo>
                    <a:pt x="169260" y="265418"/>
                  </a:lnTo>
                  <a:lnTo>
                    <a:pt x="162898" y="275080"/>
                  </a:lnTo>
                  <a:lnTo>
                    <a:pt x="154808" y="282973"/>
                  </a:lnTo>
                  <a:lnTo>
                    <a:pt x="145180" y="289017"/>
                  </a:lnTo>
                  <a:lnTo>
                    <a:pt x="134310" y="293280"/>
                  </a:lnTo>
                  <a:lnTo>
                    <a:pt x="122497" y="295790"/>
                  </a:lnTo>
                  <a:lnTo>
                    <a:pt x="110004" y="296743"/>
                  </a:lnTo>
                  <a:lnTo>
                    <a:pt x="97194" y="296438"/>
                  </a:lnTo>
                  <a:lnTo>
                    <a:pt x="84521" y="295180"/>
                  </a:lnTo>
                  <a:lnTo>
                    <a:pt x="72225" y="293228"/>
                  </a:lnTo>
                  <a:lnTo>
                    <a:pt x="60414" y="290746"/>
                  </a:lnTo>
                  <a:lnTo>
                    <a:pt x="47794" y="287461"/>
                  </a:lnTo>
                  <a:lnTo>
                    <a:pt x="31022" y="281974"/>
                  </a:lnTo>
                  <a:lnTo>
                    <a:pt x="4450" y="271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1926" y="2983270"/>
              <a:ext cx="476530" cy="447879"/>
            </a:xfrm>
            <a:custGeom>
              <a:avLst/>
              <a:gdLst/>
              <a:ahLst/>
              <a:cxnLst/>
              <a:rect l="0" t="0" r="0" b="0"/>
              <a:pathLst>
                <a:path w="476530" h="447879">
                  <a:moveTo>
                    <a:pt x="313927" y="19128"/>
                  </a:moveTo>
                  <a:lnTo>
                    <a:pt x="302125" y="13395"/>
                  </a:lnTo>
                  <a:lnTo>
                    <a:pt x="290356" y="9110"/>
                  </a:lnTo>
                  <a:lnTo>
                    <a:pt x="277465" y="5904"/>
                  </a:lnTo>
                  <a:lnTo>
                    <a:pt x="263617" y="3543"/>
                  </a:lnTo>
                  <a:lnTo>
                    <a:pt x="249289" y="1846"/>
                  </a:lnTo>
                  <a:lnTo>
                    <a:pt x="234820" y="656"/>
                  </a:lnTo>
                  <a:lnTo>
                    <a:pt x="220370" y="0"/>
                  </a:lnTo>
                  <a:lnTo>
                    <a:pt x="205994" y="80"/>
                  </a:lnTo>
                  <a:lnTo>
                    <a:pt x="191699" y="946"/>
                  </a:lnTo>
                  <a:lnTo>
                    <a:pt x="177475" y="2510"/>
                  </a:lnTo>
                  <a:lnTo>
                    <a:pt x="163305" y="4630"/>
                  </a:lnTo>
                  <a:lnTo>
                    <a:pt x="149180" y="7177"/>
                  </a:lnTo>
                  <a:lnTo>
                    <a:pt x="135251" y="10362"/>
                  </a:lnTo>
                  <a:lnTo>
                    <a:pt x="121819" y="14709"/>
                  </a:lnTo>
                  <a:lnTo>
                    <a:pt x="109005" y="20410"/>
                  </a:lnTo>
                  <a:lnTo>
                    <a:pt x="96773" y="27188"/>
                  </a:lnTo>
                  <a:lnTo>
                    <a:pt x="85018" y="34500"/>
                  </a:lnTo>
                  <a:lnTo>
                    <a:pt x="73632" y="41983"/>
                  </a:lnTo>
                  <a:lnTo>
                    <a:pt x="62679" y="49786"/>
                  </a:lnTo>
                  <a:lnTo>
                    <a:pt x="52390" y="58462"/>
                  </a:lnTo>
                  <a:lnTo>
                    <a:pt x="42841" y="68261"/>
                  </a:lnTo>
                  <a:lnTo>
                    <a:pt x="34123" y="79131"/>
                  </a:lnTo>
                  <a:lnTo>
                    <a:pt x="26413" y="90884"/>
                  </a:lnTo>
                  <a:lnTo>
                    <a:pt x="19713" y="103318"/>
                  </a:lnTo>
                  <a:lnTo>
                    <a:pt x="14044" y="116415"/>
                  </a:lnTo>
                  <a:lnTo>
                    <a:pt x="9527" y="130337"/>
                  </a:lnTo>
                  <a:lnTo>
                    <a:pt x="6116" y="145104"/>
                  </a:lnTo>
                  <a:lnTo>
                    <a:pt x="3638" y="160443"/>
                  </a:lnTo>
                  <a:lnTo>
                    <a:pt x="1883" y="175893"/>
                  </a:lnTo>
                  <a:lnTo>
                    <a:pt x="667" y="191179"/>
                  </a:lnTo>
                  <a:lnTo>
                    <a:pt x="0" y="206376"/>
                  </a:lnTo>
                  <a:lnTo>
                    <a:pt x="77" y="221799"/>
                  </a:lnTo>
                  <a:lnTo>
                    <a:pt x="948" y="237616"/>
                  </a:lnTo>
                  <a:lnTo>
                    <a:pt x="2685" y="253679"/>
                  </a:lnTo>
                  <a:lnTo>
                    <a:pt x="5454" y="269624"/>
                  </a:lnTo>
                  <a:lnTo>
                    <a:pt x="9246" y="285242"/>
                  </a:lnTo>
                  <a:lnTo>
                    <a:pt x="13911" y="300493"/>
                  </a:lnTo>
                  <a:lnTo>
                    <a:pt x="19259" y="315420"/>
                  </a:lnTo>
                  <a:lnTo>
                    <a:pt x="25123" y="330082"/>
                  </a:lnTo>
                  <a:lnTo>
                    <a:pt x="31686" y="344216"/>
                  </a:lnTo>
                  <a:lnTo>
                    <a:pt x="39456" y="357261"/>
                  </a:lnTo>
                  <a:lnTo>
                    <a:pt x="48607" y="369000"/>
                  </a:lnTo>
                  <a:lnTo>
                    <a:pt x="58854" y="379528"/>
                  </a:lnTo>
                  <a:lnTo>
                    <a:pt x="69650" y="389068"/>
                  </a:lnTo>
                  <a:lnTo>
                    <a:pt x="80620" y="397858"/>
                  </a:lnTo>
                  <a:lnTo>
                    <a:pt x="91747" y="406102"/>
                  </a:lnTo>
                  <a:lnTo>
                    <a:pt x="103276" y="413960"/>
                  </a:lnTo>
                  <a:lnTo>
                    <a:pt x="115327" y="421540"/>
                  </a:lnTo>
                  <a:lnTo>
                    <a:pt x="127877" y="428598"/>
                  </a:lnTo>
                  <a:lnTo>
                    <a:pt x="140841" y="434581"/>
                  </a:lnTo>
                  <a:lnTo>
                    <a:pt x="154122" y="439267"/>
                  </a:lnTo>
                  <a:lnTo>
                    <a:pt x="167636" y="442752"/>
                  </a:lnTo>
                  <a:lnTo>
                    <a:pt x="181314" y="445256"/>
                  </a:lnTo>
                  <a:lnTo>
                    <a:pt x="195107" y="447006"/>
                  </a:lnTo>
                  <a:lnTo>
                    <a:pt x="208980" y="447878"/>
                  </a:lnTo>
                  <a:lnTo>
                    <a:pt x="222906" y="447415"/>
                  </a:lnTo>
                  <a:lnTo>
                    <a:pt x="236874" y="445474"/>
                  </a:lnTo>
                  <a:lnTo>
                    <a:pt x="251035" y="442206"/>
                  </a:lnTo>
                  <a:lnTo>
                    <a:pt x="265687" y="437871"/>
                  </a:lnTo>
                  <a:lnTo>
                    <a:pt x="280947" y="432728"/>
                  </a:lnTo>
                  <a:lnTo>
                    <a:pt x="296450" y="426835"/>
                  </a:lnTo>
                  <a:lnTo>
                    <a:pt x="311478" y="420055"/>
                  </a:lnTo>
                  <a:lnTo>
                    <a:pt x="325663" y="412385"/>
                  </a:lnTo>
                  <a:lnTo>
                    <a:pt x="339137" y="403948"/>
                  </a:lnTo>
                  <a:lnTo>
                    <a:pt x="352331" y="394907"/>
                  </a:lnTo>
                  <a:lnTo>
                    <a:pt x="365534" y="385415"/>
                  </a:lnTo>
                  <a:lnTo>
                    <a:pt x="378537" y="375601"/>
                  </a:lnTo>
                  <a:lnTo>
                    <a:pt x="390749" y="365560"/>
                  </a:lnTo>
                  <a:lnTo>
                    <a:pt x="401893" y="355358"/>
                  </a:lnTo>
                  <a:lnTo>
                    <a:pt x="412004" y="344880"/>
                  </a:lnTo>
                  <a:lnTo>
                    <a:pt x="421257" y="333853"/>
                  </a:lnTo>
                  <a:lnTo>
                    <a:pt x="429851" y="322172"/>
                  </a:lnTo>
                  <a:lnTo>
                    <a:pt x="437962" y="309886"/>
                  </a:lnTo>
                  <a:lnTo>
                    <a:pt x="445729" y="297106"/>
                  </a:lnTo>
                  <a:lnTo>
                    <a:pt x="453249" y="283952"/>
                  </a:lnTo>
                  <a:lnTo>
                    <a:pt x="460267" y="270525"/>
                  </a:lnTo>
                  <a:lnTo>
                    <a:pt x="466222" y="256905"/>
                  </a:lnTo>
                  <a:lnTo>
                    <a:pt x="470886" y="243151"/>
                  </a:lnTo>
                  <a:lnTo>
                    <a:pt x="474185" y="229306"/>
                  </a:lnTo>
                  <a:lnTo>
                    <a:pt x="476033" y="215397"/>
                  </a:lnTo>
                  <a:lnTo>
                    <a:pt x="476529" y="201446"/>
                  </a:lnTo>
                  <a:lnTo>
                    <a:pt x="475744" y="187467"/>
                  </a:lnTo>
                  <a:lnTo>
                    <a:pt x="473631" y="173467"/>
                  </a:lnTo>
                  <a:lnTo>
                    <a:pt x="470286" y="159460"/>
                  </a:lnTo>
                  <a:lnTo>
                    <a:pt x="465924" y="145612"/>
                  </a:lnTo>
                  <a:lnTo>
                    <a:pt x="460780" y="132234"/>
                  </a:lnTo>
                  <a:lnTo>
                    <a:pt x="455063" y="119462"/>
                  </a:lnTo>
                  <a:lnTo>
                    <a:pt x="448937" y="107427"/>
                  </a:lnTo>
                  <a:lnTo>
                    <a:pt x="442526" y="96338"/>
                  </a:lnTo>
                  <a:lnTo>
                    <a:pt x="435914" y="86216"/>
                  </a:lnTo>
                  <a:lnTo>
                    <a:pt x="428999" y="77096"/>
                  </a:lnTo>
                  <a:lnTo>
                    <a:pt x="421519" y="69109"/>
                  </a:lnTo>
                  <a:lnTo>
                    <a:pt x="413362" y="62215"/>
                  </a:lnTo>
                  <a:lnTo>
                    <a:pt x="404256" y="56244"/>
                  </a:lnTo>
                  <a:lnTo>
                    <a:pt x="393699" y="50992"/>
                  </a:lnTo>
                  <a:lnTo>
                    <a:pt x="381565" y="46269"/>
                  </a:lnTo>
                  <a:lnTo>
                    <a:pt x="368347" y="41926"/>
                  </a:lnTo>
                  <a:lnTo>
                    <a:pt x="354943" y="37848"/>
                  </a:lnTo>
                  <a:lnTo>
                    <a:pt x="341882" y="33958"/>
                  </a:lnTo>
                  <a:lnTo>
                    <a:pt x="328843" y="30362"/>
                  </a:lnTo>
                  <a:lnTo>
                    <a:pt x="314884" y="27326"/>
                  </a:lnTo>
                  <a:lnTo>
                    <a:pt x="299541" y="24958"/>
                  </a:lnTo>
                  <a:lnTo>
                    <a:pt x="283304" y="23368"/>
                  </a:lnTo>
                  <a:lnTo>
                    <a:pt x="267311" y="22751"/>
                  </a:lnTo>
                  <a:lnTo>
                    <a:pt x="252213" y="23111"/>
                  </a:lnTo>
                  <a:lnTo>
                    <a:pt x="237992" y="24149"/>
                  </a:lnTo>
                  <a:lnTo>
                    <a:pt x="224227" y="25376"/>
                  </a:lnTo>
                  <a:lnTo>
                    <a:pt x="210606" y="26502"/>
                  </a:lnTo>
                  <a:lnTo>
                    <a:pt x="197136" y="27748"/>
                  </a:lnTo>
                  <a:lnTo>
                    <a:pt x="184071" y="29722"/>
                  </a:lnTo>
                  <a:lnTo>
                    <a:pt x="171528" y="32719"/>
                  </a:lnTo>
                  <a:lnTo>
                    <a:pt x="159323" y="36717"/>
                  </a:lnTo>
                  <a:lnTo>
                    <a:pt x="147060" y="41550"/>
                  </a:lnTo>
                  <a:lnTo>
                    <a:pt x="134532" y="47018"/>
                  </a:lnTo>
                  <a:lnTo>
                    <a:pt x="122293" y="52644"/>
                  </a:lnTo>
                  <a:lnTo>
                    <a:pt x="110369" y="58242"/>
                  </a:lnTo>
                  <a:lnTo>
                    <a:pt x="97711" y="64299"/>
                  </a:lnTo>
                  <a:lnTo>
                    <a:pt x="82300" y="71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920651" y="2810912"/>
            <a:ext cx="5548519" cy="581042"/>
            <a:chOff x="920651" y="2810912"/>
            <a:chExt cx="5548519" cy="581042"/>
          </a:xfrm>
        </p:grpSpPr>
        <p:sp>
          <p:nvSpPr>
            <p:cNvPr id="79" name="Freeform 78"/>
            <p:cNvSpPr/>
            <p:nvPr/>
          </p:nvSpPr>
          <p:spPr>
            <a:xfrm>
              <a:off x="1133934" y="3023455"/>
              <a:ext cx="12226" cy="315856"/>
            </a:xfrm>
            <a:custGeom>
              <a:avLst/>
              <a:gdLst/>
              <a:ahLst/>
              <a:cxnLst/>
              <a:rect l="0" t="0" r="0" b="0"/>
              <a:pathLst>
                <a:path w="12226" h="315856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70"/>
                  </a:lnTo>
                  <a:lnTo>
                    <a:pt x="1890" y="82142"/>
                  </a:lnTo>
                  <a:lnTo>
                    <a:pt x="3254" y="94707"/>
                  </a:lnTo>
                  <a:lnTo>
                    <a:pt x="4463" y="108273"/>
                  </a:lnTo>
                  <a:lnTo>
                    <a:pt x="5425" y="122825"/>
                  </a:lnTo>
                  <a:lnTo>
                    <a:pt x="6145" y="138203"/>
                  </a:lnTo>
                  <a:lnTo>
                    <a:pt x="6664" y="154220"/>
                  </a:lnTo>
                  <a:lnTo>
                    <a:pt x="7029" y="170704"/>
                  </a:lnTo>
                  <a:lnTo>
                    <a:pt x="7282" y="187522"/>
                  </a:lnTo>
                  <a:lnTo>
                    <a:pt x="7460" y="204565"/>
                  </a:lnTo>
                  <a:lnTo>
                    <a:pt x="7750" y="221430"/>
                  </a:lnTo>
                  <a:lnTo>
                    <a:pt x="8478" y="237455"/>
                  </a:lnTo>
                  <a:lnTo>
                    <a:pt x="9776" y="252334"/>
                  </a:lnTo>
                  <a:lnTo>
                    <a:pt x="11272" y="265855"/>
                  </a:lnTo>
                  <a:lnTo>
                    <a:pt x="12225" y="279148"/>
                  </a:lnTo>
                  <a:lnTo>
                    <a:pt x="11604" y="294495"/>
                  </a:lnTo>
                  <a:lnTo>
                    <a:pt x="781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0651" y="2991870"/>
              <a:ext cx="421141" cy="73700"/>
            </a:xfrm>
            <a:custGeom>
              <a:avLst/>
              <a:gdLst/>
              <a:ahLst/>
              <a:cxnLst/>
              <a:rect l="0" t="0" r="0" b="0"/>
              <a:pathLst>
                <a:path w="421141" h="73700">
                  <a:moveTo>
                    <a:pt x="421140" y="0"/>
                  </a:moveTo>
                  <a:lnTo>
                    <a:pt x="412271" y="2866"/>
                  </a:lnTo>
                  <a:lnTo>
                    <a:pt x="403285" y="5008"/>
                  </a:lnTo>
                  <a:lnTo>
                    <a:pt x="393285" y="6616"/>
                  </a:lnTo>
                  <a:lnTo>
                    <a:pt x="382131" y="7969"/>
                  </a:lnTo>
                  <a:lnTo>
                    <a:pt x="369671" y="9466"/>
                  </a:lnTo>
                  <a:lnTo>
                    <a:pt x="355960" y="11317"/>
                  </a:lnTo>
                  <a:lnTo>
                    <a:pt x="341196" y="13557"/>
                  </a:lnTo>
                  <a:lnTo>
                    <a:pt x="325619" y="16137"/>
                  </a:lnTo>
                  <a:lnTo>
                    <a:pt x="309437" y="18982"/>
                  </a:lnTo>
                  <a:lnTo>
                    <a:pt x="292657" y="21859"/>
                  </a:lnTo>
                  <a:lnTo>
                    <a:pt x="275102" y="24403"/>
                  </a:lnTo>
                  <a:lnTo>
                    <a:pt x="256736" y="26448"/>
                  </a:lnTo>
                  <a:lnTo>
                    <a:pt x="237656" y="28158"/>
                  </a:lnTo>
                  <a:lnTo>
                    <a:pt x="218008" y="29920"/>
                  </a:lnTo>
                  <a:lnTo>
                    <a:pt x="197941" y="31961"/>
                  </a:lnTo>
                  <a:lnTo>
                    <a:pt x="177737" y="34333"/>
                  </a:lnTo>
                  <a:lnTo>
                    <a:pt x="157792" y="37005"/>
                  </a:lnTo>
                  <a:lnTo>
                    <a:pt x="138308" y="39916"/>
                  </a:lnTo>
                  <a:lnTo>
                    <a:pt x="119462" y="43007"/>
                  </a:lnTo>
                  <a:lnTo>
                    <a:pt x="101493" y="46228"/>
                  </a:lnTo>
                  <a:lnTo>
                    <a:pt x="84450" y="49541"/>
                  </a:lnTo>
                  <a:lnTo>
                    <a:pt x="68436" y="52957"/>
                  </a:lnTo>
                  <a:lnTo>
                    <a:pt x="51915" y="56979"/>
                  </a:lnTo>
                  <a:lnTo>
                    <a:pt x="31200" y="6307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99677" y="2981341"/>
              <a:ext cx="284270" cy="361787"/>
            </a:xfrm>
            <a:custGeom>
              <a:avLst/>
              <a:gdLst/>
              <a:ahLst/>
              <a:cxnLst/>
              <a:rect l="0" t="0" r="0" b="0"/>
              <a:pathLst>
                <a:path w="284270" h="361787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67" y="81181"/>
                  </a:lnTo>
                  <a:lnTo>
                    <a:pt x="7865" y="97285"/>
                  </a:lnTo>
                  <a:lnTo>
                    <a:pt x="8676" y="113308"/>
                  </a:lnTo>
                  <a:lnTo>
                    <a:pt x="9260" y="129001"/>
                  </a:lnTo>
                  <a:lnTo>
                    <a:pt x="9838" y="144145"/>
                  </a:lnTo>
                  <a:lnTo>
                    <a:pt x="10767" y="158475"/>
                  </a:lnTo>
                  <a:lnTo>
                    <a:pt x="12207" y="171934"/>
                  </a:lnTo>
                  <a:lnTo>
                    <a:pt x="13989" y="184788"/>
                  </a:lnTo>
                  <a:lnTo>
                    <a:pt x="15725" y="197500"/>
                  </a:lnTo>
                  <a:lnTo>
                    <a:pt x="17187" y="210355"/>
                  </a:lnTo>
                  <a:lnTo>
                    <a:pt x="18319" y="223450"/>
                  </a:lnTo>
                  <a:lnTo>
                    <a:pt x="19154" y="236781"/>
                  </a:lnTo>
                  <a:lnTo>
                    <a:pt x="19754" y="250304"/>
                  </a:lnTo>
                  <a:lnTo>
                    <a:pt x="20344" y="263810"/>
                  </a:lnTo>
                  <a:lnTo>
                    <a:pt x="21279" y="276951"/>
                  </a:lnTo>
                  <a:lnTo>
                    <a:pt x="22732" y="289497"/>
                  </a:lnTo>
                  <a:lnTo>
                    <a:pt x="24781" y="299066"/>
                  </a:lnTo>
                  <a:lnTo>
                    <a:pt x="27012" y="302441"/>
                  </a:lnTo>
                  <a:lnTo>
                    <a:pt x="28683" y="300181"/>
                  </a:lnTo>
                  <a:lnTo>
                    <a:pt x="29769" y="293903"/>
                  </a:lnTo>
                  <a:lnTo>
                    <a:pt x="30614" y="284951"/>
                  </a:lnTo>
                  <a:lnTo>
                    <a:pt x="31680" y="274251"/>
                  </a:lnTo>
                  <a:lnTo>
                    <a:pt x="33199" y="262420"/>
                  </a:lnTo>
                  <a:lnTo>
                    <a:pt x="35362" y="250179"/>
                  </a:lnTo>
                  <a:lnTo>
                    <a:pt x="38413" y="238398"/>
                  </a:lnTo>
                  <a:lnTo>
                    <a:pt x="42395" y="227517"/>
                  </a:lnTo>
                  <a:lnTo>
                    <a:pt x="47357" y="218071"/>
                  </a:lnTo>
                  <a:lnTo>
                    <a:pt x="53435" y="210852"/>
                  </a:lnTo>
                  <a:lnTo>
                    <a:pt x="60593" y="206081"/>
                  </a:lnTo>
                  <a:lnTo>
                    <a:pt x="68500" y="203827"/>
                  </a:lnTo>
                  <a:lnTo>
                    <a:pt x="76645" y="204267"/>
                  </a:lnTo>
                  <a:lnTo>
                    <a:pt x="84708" y="207226"/>
                  </a:lnTo>
                  <a:lnTo>
                    <a:pt x="92408" y="212278"/>
                  </a:lnTo>
                  <a:lnTo>
                    <a:pt x="99426" y="218939"/>
                  </a:lnTo>
                  <a:lnTo>
                    <a:pt x="105662" y="226782"/>
                  </a:lnTo>
                  <a:lnTo>
                    <a:pt x="111188" y="235467"/>
                  </a:lnTo>
                  <a:lnTo>
                    <a:pt x="116141" y="244741"/>
                  </a:lnTo>
                  <a:lnTo>
                    <a:pt x="120663" y="254425"/>
                  </a:lnTo>
                  <a:lnTo>
                    <a:pt x="124872" y="264554"/>
                  </a:lnTo>
                  <a:lnTo>
                    <a:pt x="128860" y="275345"/>
                  </a:lnTo>
                  <a:lnTo>
                    <a:pt x="132700" y="286801"/>
                  </a:lnTo>
                  <a:lnTo>
                    <a:pt x="136640" y="296437"/>
                  </a:lnTo>
                  <a:lnTo>
                    <a:pt x="140698" y="300829"/>
                  </a:lnTo>
                  <a:lnTo>
                    <a:pt x="144647" y="300506"/>
                  </a:lnTo>
                  <a:lnTo>
                    <a:pt x="148829" y="297191"/>
                  </a:lnTo>
                  <a:lnTo>
                    <a:pt x="153505" y="292192"/>
                  </a:lnTo>
                  <a:lnTo>
                    <a:pt x="158726" y="286282"/>
                  </a:lnTo>
                  <a:lnTo>
                    <a:pt x="164431" y="279886"/>
                  </a:lnTo>
                  <a:lnTo>
                    <a:pt x="170685" y="273392"/>
                  </a:lnTo>
                  <a:lnTo>
                    <a:pt x="177697" y="267226"/>
                  </a:lnTo>
                  <a:lnTo>
                    <a:pt x="185518" y="261582"/>
                  </a:lnTo>
                  <a:lnTo>
                    <a:pt x="194054" y="256462"/>
                  </a:lnTo>
                  <a:lnTo>
                    <a:pt x="203161" y="251785"/>
                  </a:lnTo>
                  <a:lnTo>
                    <a:pt x="212695" y="247446"/>
                  </a:lnTo>
                  <a:lnTo>
                    <a:pt x="222537" y="243191"/>
                  </a:lnTo>
                  <a:lnTo>
                    <a:pt x="232597" y="238640"/>
                  </a:lnTo>
                  <a:lnTo>
                    <a:pt x="242794" y="233600"/>
                  </a:lnTo>
                  <a:lnTo>
                    <a:pt x="252589" y="227738"/>
                  </a:lnTo>
                  <a:lnTo>
                    <a:pt x="261028" y="220513"/>
                  </a:lnTo>
                  <a:lnTo>
                    <a:pt x="267691" y="211769"/>
                  </a:lnTo>
                  <a:lnTo>
                    <a:pt x="272332" y="201980"/>
                  </a:lnTo>
                  <a:lnTo>
                    <a:pt x="274631" y="192033"/>
                  </a:lnTo>
                  <a:lnTo>
                    <a:pt x="274647" y="182464"/>
                  </a:lnTo>
                  <a:lnTo>
                    <a:pt x="272404" y="173601"/>
                  </a:lnTo>
                  <a:lnTo>
                    <a:pt x="267716" y="165730"/>
                  </a:lnTo>
                  <a:lnTo>
                    <a:pt x="260720" y="158898"/>
                  </a:lnTo>
                  <a:lnTo>
                    <a:pt x="251958" y="153465"/>
                  </a:lnTo>
                  <a:lnTo>
                    <a:pt x="242177" y="150163"/>
                  </a:lnTo>
                  <a:lnTo>
                    <a:pt x="231905" y="149201"/>
                  </a:lnTo>
                  <a:lnTo>
                    <a:pt x="221588" y="150332"/>
                  </a:lnTo>
                  <a:lnTo>
                    <a:pt x="211668" y="153142"/>
                  </a:lnTo>
                  <a:lnTo>
                    <a:pt x="202338" y="157219"/>
                  </a:lnTo>
                  <a:lnTo>
                    <a:pt x="193753" y="162376"/>
                  </a:lnTo>
                  <a:lnTo>
                    <a:pt x="186124" y="168653"/>
                  </a:lnTo>
                  <a:lnTo>
                    <a:pt x="179471" y="175982"/>
                  </a:lnTo>
                  <a:lnTo>
                    <a:pt x="173662" y="184189"/>
                  </a:lnTo>
                  <a:lnTo>
                    <a:pt x="168517" y="193075"/>
                  </a:lnTo>
                  <a:lnTo>
                    <a:pt x="163876" y="202462"/>
                  </a:lnTo>
                  <a:lnTo>
                    <a:pt x="159926" y="212206"/>
                  </a:lnTo>
                  <a:lnTo>
                    <a:pt x="157177" y="222200"/>
                  </a:lnTo>
                  <a:lnTo>
                    <a:pt x="155811" y="232367"/>
                  </a:lnTo>
                  <a:lnTo>
                    <a:pt x="155707" y="242651"/>
                  </a:lnTo>
                  <a:lnTo>
                    <a:pt x="156625" y="253016"/>
                  </a:lnTo>
                  <a:lnTo>
                    <a:pt x="158317" y="263439"/>
                  </a:lnTo>
                  <a:lnTo>
                    <a:pt x="160570" y="274067"/>
                  </a:lnTo>
                  <a:lnTo>
                    <a:pt x="163220" y="285194"/>
                  </a:lnTo>
                  <a:lnTo>
                    <a:pt x="166155" y="296934"/>
                  </a:lnTo>
                  <a:lnTo>
                    <a:pt x="169615" y="308920"/>
                  </a:lnTo>
                  <a:lnTo>
                    <a:pt x="174156" y="320434"/>
                  </a:lnTo>
                  <a:lnTo>
                    <a:pt x="179998" y="331093"/>
                  </a:lnTo>
                  <a:lnTo>
                    <a:pt x="187212" y="340537"/>
                  </a:lnTo>
                  <a:lnTo>
                    <a:pt x="195882" y="348275"/>
                  </a:lnTo>
                  <a:lnTo>
                    <a:pt x="205899" y="354212"/>
                  </a:lnTo>
                  <a:lnTo>
                    <a:pt x="216862" y="358402"/>
                  </a:lnTo>
                  <a:lnTo>
                    <a:pt x="228205" y="360862"/>
                  </a:lnTo>
                  <a:lnTo>
                    <a:pt x="239556" y="361786"/>
                  </a:lnTo>
                  <a:lnTo>
                    <a:pt x="250314" y="361626"/>
                  </a:lnTo>
                  <a:lnTo>
                    <a:pt x="260616" y="360986"/>
                  </a:lnTo>
                  <a:lnTo>
                    <a:pt x="271363" y="359818"/>
                  </a:lnTo>
                  <a:lnTo>
                    <a:pt x="2842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28815" y="3086626"/>
              <a:ext cx="256425" cy="177193"/>
            </a:xfrm>
            <a:custGeom>
              <a:avLst/>
              <a:gdLst/>
              <a:ahLst/>
              <a:cxnLst/>
              <a:rect l="0" t="0" r="0" b="0"/>
              <a:pathLst>
                <a:path w="256425" h="177193">
                  <a:moveTo>
                    <a:pt x="7815" y="42114"/>
                  </a:moveTo>
                  <a:lnTo>
                    <a:pt x="4949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0" y="80768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4" y="114071"/>
                  </a:lnTo>
                  <a:lnTo>
                    <a:pt x="4905" y="124407"/>
                  </a:lnTo>
                  <a:lnTo>
                    <a:pt x="8621" y="134020"/>
                  </a:lnTo>
                  <a:lnTo>
                    <a:pt x="13234" y="142964"/>
                  </a:lnTo>
                  <a:lnTo>
                    <a:pt x="18547" y="151365"/>
                  </a:lnTo>
                  <a:lnTo>
                    <a:pt x="24382" y="159340"/>
                  </a:lnTo>
                  <a:lnTo>
                    <a:pt x="30757" y="166512"/>
                  </a:lnTo>
                  <a:lnTo>
                    <a:pt x="37867" y="172045"/>
                  </a:lnTo>
                  <a:lnTo>
                    <a:pt x="45757" y="175612"/>
                  </a:lnTo>
                  <a:lnTo>
                    <a:pt x="54174" y="177192"/>
                  </a:lnTo>
                  <a:lnTo>
                    <a:pt x="62670" y="176815"/>
                  </a:lnTo>
                  <a:lnTo>
                    <a:pt x="70968" y="174699"/>
                  </a:lnTo>
                  <a:lnTo>
                    <a:pt x="78657" y="170856"/>
                  </a:lnTo>
                  <a:lnTo>
                    <a:pt x="85136" y="165011"/>
                  </a:lnTo>
                  <a:lnTo>
                    <a:pt x="90188" y="157194"/>
                  </a:lnTo>
                  <a:lnTo>
                    <a:pt x="93765" y="147693"/>
                  </a:lnTo>
                  <a:lnTo>
                    <a:pt x="95807" y="136875"/>
                  </a:lnTo>
                  <a:lnTo>
                    <a:pt x="96472" y="125177"/>
                  </a:lnTo>
                  <a:lnTo>
                    <a:pt x="97088" y="116258"/>
                  </a:lnTo>
                  <a:lnTo>
                    <a:pt x="98945" y="114167"/>
                  </a:lnTo>
                  <a:lnTo>
                    <a:pt x="101452" y="117144"/>
                  </a:lnTo>
                  <a:lnTo>
                    <a:pt x="104600" y="122991"/>
                  </a:lnTo>
                  <a:lnTo>
                    <a:pt x="108898" y="130142"/>
                  </a:lnTo>
                  <a:lnTo>
                    <a:pt x="114551" y="137733"/>
                  </a:lnTo>
                  <a:lnTo>
                    <a:pt x="121457" y="145213"/>
                  </a:lnTo>
                  <a:lnTo>
                    <a:pt x="129384" y="152131"/>
                  </a:lnTo>
                  <a:lnTo>
                    <a:pt x="138084" y="158311"/>
                  </a:lnTo>
                  <a:lnTo>
                    <a:pt x="147348" y="163301"/>
                  </a:lnTo>
                  <a:lnTo>
                    <a:pt x="157011" y="166303"/>
                  </a:lnTo>
                  <a:lnTo>
                    <a:pt x="166951" y="167064"/>
                  </a:lnTo>
                  <a:lnTo>
                    <a:pt x="177082" y="165797"/>
                  </a:lnTo>
                  <a:lnTo>
                    <a:pt x="187343" y="162896"/>
                  </a:lnTo>
                  <a:lnTo>
                    <a:pt x="197683" y="158758"/>
                  </a:lnTo>
                  <a:lnTo>
                    <a:pt x="207745" y="153560"/>
                  </a:lnTo>
                  <a:lnTo>
                    <a:pt x="216896" y="147256"/>
                  </a:lnTo>
                  <a:lnTo>
                    <a:pt x="224864" y="139905"/>
                  </a:lnTo>
                  <a:lnTo>
                    <a:pt x="231706" y="131514"/>
                  </a:lnTo>
                  <a:lnTo>
                    <a:pt x="237617" y="121971"/>
                  </a:lnTo>
                  <a:lnTo>
                    <a:pt x="242813" y="111325"/>
                  </a:lnTo>
                  <a:lnTo>
                    <a:pt x="247321" y="99752"/>
                  </a:lnTo>
                  <a:lnTo>
                    <a:pt x="250985" y="87458"/>
                  </a:lnTo>
                  <a:lnTo>
                    <a:pt x="253783" y="74644"/>
                  </a:lnTo>
                  <a:lnTo>
                    <a:pt x="255638" y="61680"/>
                  </a:lnTo>
                  <a:lnTo>
                    <a:pt x="256424" y="47638"/>
                  </a:lnTo>
                  <a:lnTo>
                    <a:pt x="255093" y="29050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30246" y="3099937"/>
              <a:ext cx="169639" cy="170055"/>
            </a:xfrm>
            <a:custGeom>
              <a:avLst/>
              <a:gdLst/>
              <a:ahLst/>
              <a:cxnLst/>
              <a:rect l="0" t="0" r="0" b="0"/>
              <a:pathLst>
                <a:path w="169639" h="170055">
                  <a:moveTo>
                    <a:pt x="64353" y="91974"/>
                  </a:moveTo>
                  <a:lnTo>
                    <a:pt x="70153" y="86040"/>
                  </a:lnTo>
                  <a:lnTo>
                    <a:pt x="75078" y="79835"/>
                  </a:lnTo>
                  <a:lnTo>
                    <a:pt x="79571" y="72739"/>
                  </a:lnTo>
                  <a:lnTo>
                    <a:pt x="83446" y="64799"/>
                  </a:lnTo>
                  <a:lnTo>
                    <a:pt x="86164" y="56152"/>
                  </a:lnTo>
                  <a:lnTo>
                    <a:pt x="87509" y="46962"/>
                  </a:lnTo>
                  <a:lnTo>
                    <a:pt x="87265" y="37535"/>
                  </a:lnTo>
                  <a:lnTo>
                    <a:pt x="85051" y="28294"/>
                  </a:lnTo>
                  <a:lnTo>
                    <a:pt x="80854" y="19468"/>
                  </a:lnTo>
                  <a:lnTo>
                    <a:pt x="74952" y="11579"/>
                  </a:lnTo>
                  <a:lnTo>
                    <a:pt x="67711" y="5491"/>
                  </a:lnTo>
                  <a:lnTo>
                    <a:pt x="59479" y="1526"/>
                  </a:lnTo>
                  <a:lnTo>
                    <a:pt x="50702" y="0"/>
                  </a:lnTo>
                  <a:lnTo>
                    <a:pt x="41898" y="1471"/>
                  </a:lnTo>
                  <a:lnTo>
                    <a:pt x="33357" y="5940"/>
                  </a:lnTo>
                  <a:lnTo>
                    <a:pt x="25319" y="12820"/>
                  </a:lnTo>
                  <a:lnTo>
                    <a:pt x="18067" y="21248"/>
                  </a:lnTo>
                  <a:lnTo>
                    <a:pt x="11679" y="30583"/>
                  </a:lnTo>
                  <a:lnTo>
                    <a:pt x="6389" y="40761"/>
                  </a:lnTo>
                  <a:lnTo>
                    <a:pt x="2657" y="52175"/>
                  </a:lnTo>
                  <a:lnTo>
                    <a:pt x="592" y="64953"/>
                  </a:lnTo>
                  <a:lnTo>
                    <a:pt x="0" y="78636"/>
                  </a:lnTo>
                  <a:lnTo>
                    <a:pt x="583" y="92366"/>
                  </a:lnTo>
                  <a:lnTo>
                    <a:pt x="2050" y="105640"/>
                  </a:lnTo>
                  <a:lnTo>
                    <a:pt x="4320" y="118316"/>
                  </a:lnTo>
                  <a:lnTo>
                    <a:pt x="7514" y="130436"/>
                  </a:lnTo>
                  <a:lnTo>
                    <a:pt x="11627" y="142086"/>
                  </a:lnTo>
                  <a:lnTo>
                    <a:pt x="16693" y="152723"/>
                  </a:lnTo>
                  <a:lnTo>
                    <a:pt x="22850" y="161210"/>
                  </a:lnTo>
                  <a:lnTo>
                    <a:pt x="30060" y="167089"/>
                  </a:lnTo>
                  <a:lnTo>
                    <a:pt x="37834" y="170054"/>
                  </a:lnTo>
                  <a:lnTo>
                    <a:pt x="45358" y="169625"/>
                  </a:lnTo>
                  <a:lnTo>
                    <a:pt x="52191" y="165890"/>
                  </a:lnTo>
                  <a:lnTo>
                    <a:pt x="58251" y="159521"/>
                  </a:lnTo>
                  <a:lnTo>
                    <a:pt x="63630" y="151442"/>
                  </a:lnTo>
                  <a:lnTo>
                    <a:pt x="68464" y="142345"/>
                  </a:lnTo>
                  <a:lnTo>
                    <a:pt x="72728" y="132329"/>
                  </a:lnTo>
                  <a:lnTo>
                    <a:pt x="76228" y="121024"/>
                  </a:lnTo>
                  <a:lnTo>
                    <a:pt x="78916" y="108345"/>
                  </a:lnTo>
                  <a:lnTo>
                    <a:pt x="80714" y="95781"/>
                  </a:lnTo>
                  <a:lnTo>
                    <a:pt x="81157" y="87157"/>
                  </a:lnTo>
                  <a:lnTo>
                    <a:pt x="80617" y="84602"/>
                  </a:lnTo>
                  <a:lnTo>
                    <a:pt x="80512" y="86660"/>
                  </a:lnTo>
                  <a:lnTo>
                    <a:pt x="81426" y="91729"/>
                  </a:lnTo>
                  <a:lnTo>
                    <a:pt x="83590" y="98722"/>
                  </a:lnTo>
                  <a:lnTo>
                    <a:pt x="86956" y="106942"/>
                  </a:lnTo>
                  <a:lnTo>
                    <a:pt x="91329" y="115790"/>
                  </a:lnTo>
                  <a:lnTo>
                    <a:pt x="96478" y="124678"/>
                  </a:lnTo>
                  <a:lnTo>
                    <a:pt x="102207" y="133290"/>
                  </a:lnTo>
                  <a:lnTo>
                    <a:pt x="108680" y="141214"/>
                  </a:lnTo>
                  <a:lnTo>
                    <a:pt x="116389" y="147862"/>
                  </a:lnTo>
                  <a:lnTo>
                    <a:pt x="125485" y="153033"/>
                  </a:lnTo>
                  <a:lnTo>
                    <a:pt x="135228" y="156671"/>
                  </a:lnTo>
                  <a:lnTo>
                    <a:pt x="145114" y="158938"/>
                  </a:lnTo>
                  <a:lnTo>
                    <a:pt x="156015" y="158912"/>
                  </a:lnTo>
                  <a:lnTo>
                    <a:pt x="169638" y="155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41998" y="311821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4603"/>
                  </a:lnTo>
                  <a:lnTo>
                    <a:pt x="0" y="27874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9" y="79500"/>
                  </a:lnTo>
                  <a:lnTo>
                    <a:pt x="3904" y="91440"/>
                  </a:lnTo>
                  <a:lnTo>
                    <a:pt x="6201" y="102993"/>
                  </a:lnTo>
                  <a:lnTo>
                    <a:pt x="8852" y="114237"/>
                  </a:lnTo>
                  <a:lnTo>
                    <a:pt x="11609" y="124989"/>
                  </a:lnTo>
                  <a:lnTo>
                    <a:pt x="14364" y="135966"/>
                  </a:lnTo>
                  <a:lnTo>
                    <a:pt x="17357" y="14925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20941" y="30023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84784" y="2918170"/>
              <a:ext cx="46728" cy="347441"/>
            </a:xfrm>
            <a:custGeom>
              <a:avLst/>
              <a:gdLst/>
              <a:ahLst/>
              <a:cxnLst/>
              <a:rect l="0" t="0" r="0" b="0"/>
              <a:pathLst>
                <a:path w="46728" h="347441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7" y="50487"/>
                  </a:lnTo>
                  <a:lnTo>
                    <a:pt x="1326" y="65464"/>
                  </a:lnTo>
                  <a:lnTo>
                    <a:pt x="2147" y="81190"/>
                  </a:lnTo>
                  <a:lnTo>
                    <a:pt x="3003" y="97639"/>
                  </a:lnTo>
                  <a:lnTo>
                    <a:pt x="4178" y="114959"/>
                  </a:lnTo>
                  <a:lnTo>
                    <a:pt x="5813" y="133154"/>
                  </a:lnTo>
                  <a:lnTo>
                    <a:pt x="7740" y="151777"/>
                  </a:lnTo>
                  <a:lnTo>
                    <a:pt x="9580" y="170051"/>
                  </a:lnTo>
                  <a:lnTo>
                    <a:pt x="11119" y="187560"/>
                  </a:lnTo>
                  <a:lnTo>
                    <a:pt x="12475" y="204079"/>
                  </a:lnTo>
                  <a:lnTo>
                    <a:pt x="13993" y="219407"/>
                  </a:lnTo>
                  <a:lnTo>
                    <a:pt x="15865" y="233568"/>
                  </a:lnTo>
                  <a:lnTo>
                    <a:pt x="18123" y="246740"/>
                  </a:lnTo>
                  <a:lnTo>
                    <a:pt x="20718" y="259142"/>
                  </a:lnTo>
                  <a:lnTo>
                    <a:pt x="23577" y="270973"/>
                  </a:lnTo>
                  <a:lnTo>
                    <a:pt x="26634" y="282398"/>
                  </a:lnTo>
                  <a:lnTo>
                    <a:pt x="29832" y="293538"/>
                  </a:lnTo>
                  <a:lnTo>
                    <a:pt x="33124" y="304466"/>
                  </a:lnTo>
                  <a:lnTo>
                    <a:pt x="36328" y="314792"/>
                  </a:lnTo>
                  <a:lnTo>
                    <a:pt x="39440" y="324685"/>
                  </a:lnTo>
                  <a:lnTo>
                    <a:pt x="42732" y="335016"/>
                  </a:lnTo>
                  <a:lnTo>
                    <a:pt x="4672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84112" y="306556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12" y="5"/>
                  </a:lnTo>
                  <a:lnTo>
                    <a:pt x="164124" y="177"/>
                  </a:lnTo>
                  <a:lnTo>
                    <a:pt x="152112" y="826"/>
                  </a:lnTo>
                  <a:lnTo>
                    <a:pt x="140300" y="2074"/>
                  </a:lnTo>
                  <a:lnTo>
                    <a:pt x="128428" y="3727"/>
                  </a:lnTo>
                  <a:lnTo>
                    <a:pt x="115863" y="5375"/>
                  </a:lnTo>
                  <a:lnTo>
                    <a:pt x="102306" y="6787"/>
                  </a:lnTo>
                  <a:lnTo>
                    <a:pt x="88100" y="8226"/>
                  </a:lnTo>
                  <a:lnTo>
                    <a:pt x="74018" y="10330"/>
                  </a:lnTo>
                  <a:lnTo>
                    <a:pt x="60517" y="13410"/>
                  </a:lnTo>
                  <a:lnTo>
                    <a:pt x="47959" y="17340"/>
                  </a:lnTo>
                  <a:lnTo>
                    <a:pt x="35433" y="22219"/>
                  </a:lnTo>
                  <a:lnTo>
                    <a:pt x="20727" y="295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593825" y="3075625"/>
              <a:ext cx="137729" cy="156922"/>
            </a:xfrm>
            <a:custGeom>
              <a:avLst/>
              <a:gdLst/>
              <a:ahLst/>
              <a:cxnLst/>
              <a:rect l="0" t="0" r="0" b="0"/>
              <a:pathLst>
                <a:path w="137729" h="156922">
                  <a:moveTo>
                    <a:pt x="32442" y="84701"/>
                  </a:moveTo>
                  <a:lnTo>
                    <a:pt x="44110" y="84634"/>
                  </a:lnTo>
                  <a:lnTo>
                    <a:pt x="54599" y="83993"/>
                  </a:lnTo>
                  <a:lnTo>
                    <a:pt x="64896" y="82692"/>
                  </a:lnTo>
                  <a:lnTo>
                    <a:pt x="75025" y="80660"/>
                  </a:lnTo>
                  <a:lnTo>
                    <a:pt x="84720" y="77695"/>
                  </a:lnTo>
                  <a:lnTo>
                    <a:pt x="93856" y="73775"/>
                  </a:lnTo>
                  <a:lnTo>
                    <a:pt x="102459" y="69026"/>
                  </a:lnTo>
                  <a:lnTo>
                    <a:pt x="110621" y="63622"/>
                  </a:lnTo>
                  <a:lnTo>
                    <a:pt x="118427" y="57726"/>
                  </a:lnTo>
                  <a:lnTo>
                    <a:pt x="125312" y="51311"/>
                  </a:lnTo>
                  <a:lnTo>
                    <a:pt x="130120" y="44174"/>
                  </a:lnTo>
                  <a:lnTo>
                    <a:pt x="132381" y="36271"/>
                  </a:lnTo>
                  <a:lnTo>
                    <a:pt x="132101" y="28014"/>
                  </a:lnTo>
                  <a:lnTo>
                    <a:pt x="129405" y="20159"/>
                  </a:lnTo>
                  <a:lnTo>
                    <a:pt x="124622" y="13109"/>
                  </a:lnTo>
                  <a:lnTo>
                    <a:pt x="118022" y="7242"/>
                  </a:lnTo>
                  <a:lnTo>
                    <a:pt x="109714" y="3057"/>
                  </a:lnTo>
                  <a:lnTo>
                    <a:pt x="99916" y="660"/>
                  </a:lnTo>
                  <a:lnTo>
                    <a:pt x="89087" y="0"/>
                  </a:lnTo>
                  <a:lnTo>
                    <a:pt x="77828" y="1062"/>
                  </a:lnTo>
                  <a:lnTo>
                    <a:pt x="66521" y="3666"/>
                  </a:lnTo>
                  <a:lnTo>
                    <a:pt x="55489" y="7682"/>
                  </a:lnTo>
                  <a:lnTo>
                    <a:pt x="45081" y="13117"/>
                  </a:lnTo>
                  <a:lnTo>
                    <a:pt x="35420" y="19845"/>
                  </a:lnTo>
                  <a:lnTo>
                    <a:pt x="26610" y="27631"/>
                  </a:lnTo>
                  <a:lnTo>
                    <a:pt x="18831" y="36228"/>
                  </a:lnTo>
                  <a:lnTo>
                    <a:pt x="12086" y="45421"/>
                  </a:lnTo>
                  <a:lnTo>
                    <a:pt x="6554" y="55204"/>
                  </a:lnTo>
                  <a:lnTo>
                    <a:pt x="2661" y="65756"/>
                  </a:lnTo>
                  <a:lnTo>
                    <a:pt x="491" y="77106"/>
                  </a:lnTo>
                  <a:lnTo>
                    <a:pt x="0" y="88829"/>
                  </a:lnTo>
                  <a:lnTo>
                    <a:pt x="1182" y="100166"/>
                  </a:lnTo>
                  <a:lnTo>
                    <a:pt x="3870" y="110716"/>
                  </a:lnTo>
                  <a:lnTo>
                    <a:pt x="7944" y="120425"/>
                  </a:lnTo>
                  <a:lnTo>
                    <a:pt x="13419" y="129408"/>
                  </a:lnTo>
                  <a:lnTo>
                    <a:pt x="20174" y="137806"/>
                  </a:lnTo>
                  <a:lnTo>
                    <a:pt x="27979" y="145277"/>
                  </a:lnTo>
                  <a:lnTo>
                    <a:pt x="36588" y="151019"/>
                  </a:lnTo>
                  <a:lnTo>
                    <a:pt x="45785" y="154733"/>
                  </a:lnTo>
                  <a:lnTo>
                    <a:pt x="55400" y="156584"/>
                  </a:lnTo>
                  <a:lnTo>
                    <a:pt x="65307" y="156921"/>
                  </a:lnTo>
                  <a:lnTo>
                    <a:pt x="75411" y="156108"/>
                  </a:lnTo>
                  <a:lnTo>
                    <a:pt x="85483" y="154293"/>
                  </a:lnTo>
                  <a:lnTo>
                    <a:pt x="95173" y="151413"/>
                  </a:lnTo>
                  <a:lnTo>
                    <a:pt x="104311" y="147528"/>
                  </a:lnTo>
                  <a:lnTo>
                    <a:pt x="112611" y="143105"/>
                  </a:lnTo>
                  <a:lnTo>
                    <a:pt x="120393" y="138513"/>
                  </a:lnTo>
                  <a:lnTo>
                    <a:pt x="128337" y="133350"/>
                  </a:lnTo>
                  <a:lnTo>
                    <a:pt x="137728" y="126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99249" y="3012926"/>
              <a:ext cx="163931" cy="220001"/>
            </a:xfrm>
            <a:custGeom>
              <a:avLst/>
              <a:gdLst/>
              <a:ahLst/>
              <a:cxnLst/>
              <a:rect l="0" t="0" r="0" b="0"/>
              <a:pathLst>
                <a:path w="163931" h="220001">
                  <a:moveTo>
                    <a:pt x="6003" y="115814"/>
                  </a:moveTo>
                  <a:lnTo>
                    <a:pt x="8937" y="124682"/>
                  </a:lnTo>
                  <a:lnTo>
                    <a:pt x="11719" y="133669"/>
                  </a:lnTo>
                  <a:lnTo>
                    <a:pt x="14623" y="143660"/>
                  </a:lnTo>
                  <a:lnTo>
                    <a:pt x="17836" y="154468"/>
                  </a:lnTo>
                  <a:lnTo>
                    <a:pt x="21650" y="165631"/>
                  </a:lnTo>
                  <a:lnTo>
                    <a:pt x="26162" y="176836"/>
                  </a:lnTo>
                  <a:lnTo>
                    <a:pt x="31153" y="187948"/>
                  </a:lnTo>
                  <a:lnTo>
                    <a:pt x="36192" y="198933"/>
                  </a:lnTo>
                  <a:lnTo>
                    <a:pt x="40969" y="209725"/>
                  </a:lnTo>
                  <a:lnTo>
                    <a:pt x="43499" y="217780"/>
                  </a:lnTo>
                  <a:lnTo>
                    <a:pt x="42063" y="220000"/>
                  </a:lnTo>
                  <a:lnTo>
                    <a:pt x="38354" y="217552"/>
                  </a:lnTo>
                  <a:lnTo>
                    <a:pt x="33612" y="212089"/>
                  </a:lnTo>
                  <a:lnTo>
                    <a:pt x="28625" y="204755"/>
                  </a:lnTo>
                  <a:lnTo>
                    <a:pt x="23780" y="196261"/>
                  </a:lnTo>
                  <a:lnTo>
                    <a:pt x="19202" y="187040"/>
                  </a:lnTo>
                  <a:lnTo>
                    <a:pt x="14890" y="177360"/>
                  </a:lnTo>
                  <a:lnTo>
                    <a:pt x="10805" y="167380"/>
                  </a:lnTo>
                  <a:lnTo>
                    <a:pt x="7060" y="157041"/>
                  </a:lnTo>
                  <a:lnTo>
                    <a:pt x="3916" y="146104"/>
                  </a:lnTo>
                  <a:lnTo>
                    <a:pt x="1475" y="134484"/>
                  </a:lnTo>
                  <a:lnTo>
                    <a:pt x="5" y="122408"/>
                  </a:lnTo>
                  <a:lnTo>
                    <a:pt x="0" y="110301"/>
                  </a:lnTo>
                  <a:lnTo>
                    <a:pt x="1597" y="98425"/>
                  </a:lnTo>
                  <a:lnTo>
                    <a:pt x="4789" y="87180"/>
                  </a:lnTo>
                  <a:lnTo>
                    <a:pt x="9599" y="77160"/>
                  </a:lnTo>
                  <a:lnTo>
                    <a:pt x="15870" y="68574"/>
                  </a:lnTo>
                  <a:lnTo>
                    <a:pt x="23334" y="61300"/>
                  </a:lnTo>
                  <a:lnTo>
                    <a:pt x="31706" y="55091"/>
                  </a:lnTo>
                  <a:lnTo>
                    <a:pt x="40745" y="49683"/>
                  </a:lnTo>
                  <a:lnTo>
                    <a:pt x="50423" y="44692"/>
                  </a:lnTo>
                  <a:lnTo>
                    <a:pt x="60903" y="39638"/>
                  </a:lnTo>
                  <a:lnTo>
                    <a:pt x="72210" y="34271"/>
                  </a:lnTo>
                  <a:lnTo>
                    <a:pt x="84074" y="28698"/>
                  </a:lnTo>
                  <a:lnTo>
                    <a:pt x="96037" y="23263"/>
                  </a:lnTo>
                  <a:lnTo>
                    <a:pt x="107816" y="18169"/>
                  </a:lnTo>
                  <a:lnTo>
                    <a:pt x="119064" y="13600"/>
                  </a:lnTo>
                  <a:lnTo>
                    <a:pt x="130494" y="9350"/>
                  </a:lnTo>
                  <a:lnTo>
                    <a:pt x="144224" y="5049"/>
                  </a:lnTo>
                  <a:lnTo>
                    <a:pt x="1639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12609" y="2823414"/>
              <a:ext cx="171711" cy="400084"/>
            </a:xfrm>
            <a:custGeom>
              <a:avLst/>
              <a:gdLst/>
              <a:ahLst/>
              <a:cxnLst/>
              <a:rect l="0" t="0" r="0" b="0"/>
              <a:pathLst>
                <a:path w="171711" h="400084">
                  <a:moveTo>
                    <a:pt x="13783" y="0"/>
                  </a:moveTo>
                  <a:lnTo>
                    <a:pt x="10916" y="9002"/>
                  </a:lnTo>
                  <a:lnTo>
                    <a:pt x="8774" y="19269"/>
                  </a:lnTo>
                  <a:lnTo>
                    <a:pt x="7171" y="31853"/>
                  </a:lnTo>
                  <a:lnTo>
                    <a:pt x="5990" y="46380"/>
                  </a:lnTo>
                  <a:lnTo>
                    <a:pt x="5142" y="62176"/>
                  </a:lnTo>
                  <a:lnTo>
                    <a:pt x="4549" y="78715"/>
                  </a:lnTo>
                  <a:lnTo>
                    <a:pt x="4307" y="95674"/>
                  </a:lnTo>
                  <a:lnTo>
                    <a:pt x="4671" y="112873"/>
                  </a:lnTo>
                  <a:lnTo>
                    <a:pt x="5727" y="130209"/>
                  </a:lnTo>
                  <a:lnTo>
                    <a:pt x="7249" y="147627"/>
                  </a:lnTo>
                  <a:lnTo>
                    <a:pt x="8809" y="165093"/>
                  </a:lnTo>
                  <a:lnTo>
                    <a:pt x="10152" y="182589"/>
                  </a:lnTo>
                  <a:lnTo>
                    <a:pt x="11205" y="200104"/>
                  </a:lnTo>
                  <a:lnTo>
                    <a:pt x="11987" y="217630"/>
                  </a:lnTo>
                  <a:lnTo>
                    <a:pt x="12547" y="235158"/>
                  </a:lnTo>
                  <a:lnTo>
                    <a:pt x="12940" y="252524"/>
                  </a:lnTo>
                  <a:lnTo>
                    <a:pt x="13212" y="269417"/>
                  </a:lnTo>
                  <a:lnTo>
                    <a:pt x="13398" y="285707"/>
                  </a:lnTo>
                  <a:lnTo>
                    <a:pt x="13524" y="301427"/>
                  </a:lnTo>
                  <a:lnTo>
                    <a:pt x="13609" y="316676"/>
                  </a:lnTo>
                  <a:lnTo>
                    <a:pt x="13662" y="331562"/>
                  </a:lnTo>
                  <a:lnTo>
                    <a:pt x="13528" y="346017"/>
                  </a:lnTo>
                  <a:lnTo>
                    <a:pt x="12906" y="359811"/>
                  </a:lnTo>
                  <a:lnTo>
                    <a:pt x="11658" y="372817"/>
                  </a:lnTo>
                  <a:lnTo>
                    <a:pt x="9413" y="383171"/>
                  </a:lnTo>
                  <a:lnTo>
                    <a:pt x="6165" y="387820"/>
                  </a:lnTo>
                  <a:lnTo>
                    <a:pt x="3048" y="386723"/>
                  </a:lnTo>
                  <a:lnTo>
                    <a:pt x="909" y="381694"/>
                  </a:lnTo>
                  <a:lnTo>
                    <a:pt x="0" y="374325"/>
                  </a:lnTo>
                  <a:lnTo>
                    <a:pt x="65" y="365292"/>
                  </a:lnTo>
                  <a:lnTo>
                    <a:pt x="581" y="354555"/>
                  </a:lnTo>
                  <a:lnTo>
                    <a:pt x="1202" y="342185"/>
                  </a:lnTo>
                  <a:lnTo>
                    <a:pt x="2094" y="328753"/>
                  </a:lnTo>
                  <a:lnTo>
                    <a:pt x="3827" y="315180"/>
                  </a:lnTo>
                  <a:lnTo>
                    <a:pt x="6659" y="302009"/>
                  </a:lnTo>
                  <a:lnTo>
                    <a:pt x="10544" y="289570"/>
                  </a:lnTo>
                  <a:lnTo>
                    <a:pt x="15302" y="278140"/>
                  </a:lnTo>
                  <a:lnTo>
                    <a:pt x="20732" y="267756"/>
                  </a:lnTo>
                  <a:lnTo>
                    <a:pt x="26820" y="258444"/>
                  </a:lnTo>
                  <a:lnTo>
                    <a:pt x="33730" y="250320"/>
                  </a:lnTo>
                  <a:lnTo>
                    <a:pt x="41488" y="243344"/>
                  </a:lnTo>
                  <a:lnTo>
                    <a:pt x="49984" y="237827"/>
                  </a:lnTo>
                  <a:lnTo>
                    <a:pt x="59065" y="234474"/>
                  </a:lnTo>
                  <a:lnTo>
                    <a:pt x="68578" y="233481"/>
                  </a:lnTo>
                  <a:lnTo>
                    <a:pt x="78237" y="234594"/>
                  </a:lnTo>
                  <a:lnTo>
                    <a:pt x="87641" y="237392"/>
                  </a:lnTo>
                  <a:lnTo>
                    <a:pt x="96593" y="241456"/>
                  </a:lnTo>
                  <a:lnTo>
                    <a:pt x="105079" y="246436"/>
                  </a:lnTo>
                  <a:lnTo>
                    <a:pt x="113164" y="252061"/>
                  </a:lnTo>
                  <a:lnTo>
                    <a:pt x="120934" y="258139"/>
                  </a:lnTo>
                  <a:lnTo>
                    <a:pt x="128305" y="264692"/>
                  </a:lnTo>
                  <a:lnTo>
                    <a:pt x="135037" y="271929"/>
                  </a:lnTo>
                  <a:lnTo>
                    <a:pt x="141048" y="279912"/>
                  </a:lnTo>
                  <a:lnTo>
                    <a:pt x="146408" y="288563"/>
                  </a:lnTo>
                  <a:lnTo>
                    <a:pt x="151243" y="297750"/>
                  </a:lnTo>
                  <a:lnTo>
                    <a:pt x="155677" y="307343"/>
                  </a:lnTo>
                  <a:lnTo>
                    <a:pt x="159655" y="317395"/>
                  </a:lnTo>
                  <a:lnTo>
                    <a:pt x="162955" y="328128"/>
                  </a:lnTo>
                  <a:lnTo>
                    <a:pt x="165509" y="339595"/>
                  </a:lnTo>
                  <a:lnTo>
                    <a:pt x="167399" y="351301"/>
                  </a:lnTo>
                  <a:lnTo>
                    <a:pt x="168955" y="363544"/>
                  </a:lnTo>
                  <a:lnTo>
                    <a:pt x="170314" y="378520"/>
                  </a:lnTo>
                  <a:lnTo>
                    <a:pt x="17171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18890" y="3054321"/>
              <a:ext cx="176000" cy="163410"/>
            </a:xfrm>
            <a:custGeom>
              <a:avLst/>
              <a:gdLst/>
              <a:ahLst/>
              <a:cxnLst/>
              <a:rect l="0" t="0" r="0" b="0"/>
              <a:pathLst>
                <a:path w="176000" h="163410">
                  <a:moveTo>
                    <a:pt x="70714" y="127061"/>
                  </a:moveTo>
                  <a:lnTo>
                    <a:pt x="76515" y="118260"/>
                  </a:lnTo>
                  <a:lnTo>
                    <a:pt x="81439" y="109913"/>
                  </a:lnTo>
                  <a:lnTo>
                    <a:pt x="85937" y="101206"/>
                  </a:lnTo>
                  <a:lnTo>
                    <a:pt x="89985" y="91739"/>
                  </a:lnTo>
                  <a:lnTo>
                    <a:pt x="93351" y="80948"/>
                  </a:lnTo>
                  <a:lnTo>
                    <a:pt x="95950" y="68662"/>
                  </a:lnTo>
                  <a:lnTo>
                    <a:pt x="97531" y="55516"/>
                  </a:lnTo>
                  <a:lnTo>
                    <a:pt x="97613" y="42694"/>
                  </a:lnTo>
                  <a:lnTo>
                    <a:pt x="96063" y="30864"/>
                  </a:lnTo>
                  <a:lnTo>
                    <a:pt x="92734" y="20486"/>
                  </a:lnTo>
                  <a:lnTo>
                    <a:pt x="87301" y="12045"/>
                  </a:lnTo>
                  <a:lnTo>
                    <a:pt x="79801" y="5612"/>
                  </a:lnTo>
                  <a:lnTo>
                    <a:pt x="70868" y="1411"/>
                  </a:lnTo>
                  <a:lnTo>
                    <a:pt x="61504" y="0"/>
                  </a:lnTo>
                  <a:lnTo>
                    <a:pt x="52325" y="1417"/>
                  </a:lnTo>
                  <a:lnTo>
                    <a:pt x="43556" y="5281"/>
                  </a:lnTo>
                  <a:lnTo>
                    <a:pt x="35214" y="11070"/>
                  </a:lnTo>
                  <a:lnTo>
                    <a:pt x="27245" y="18300"/>
                  </a:lnTo>
                  <a:lnTo>
                    <a:pt x="19894" y="26897"/>
                  </a:lnTo>
                  <a:lnTo>
                    <a:pt x="13701" y="37168"/>
                  </a:lnTo>
                  <a:lnTo>
                    <a:pt x="8865" y="49145"/>
                  </a:lnTo>
                  <a:lnTo>
                    <a:pt x="5278" y="62441"/>
                  </a:lnTo>
                  <a:lnTo>
                    <a:pt x="2703" y="76436"/>
                  </a:lnTo>
                  <a:lnTo>
                    <a:pt x="904" y="90693"/>
                  </a:lnTo>
                  <a:lnTo>
                    <a:pt x="0" y="104672"/>
                  </a:lnTo>
                  <a:lnTo>
                    <a:pt x="442" y="117672"/>
                  </a:lnTo>
                  <a:lnTo>
                    <a:pt x="2372" y="129397"/>
                  </a:lnTo>
                  <a:lnTo>
                    <a:pt x="5802" y="139420"/>
                  </a:lnTo>
                  <a:lnTo>
                    <a:pt x="10779" y="147031"/>
                  </a:lnTo>
                  <a:lnTo>
                    <a:pt x="17162" y="152071"/>
                  </a:lnTo>
                  <a:lnTo>
                    <a:pt x="24532" y="154677"/>
                  </a:lnTo>
                  <a:lnTo>
                    <a:pt x="32310" y="155005"/>
                  </a:lnTo>
                  <a:lnTo>
                    <a:pt x="40123" y="153365"/>
                  </a:lnTo>
                  <a:lnTo>
                    <a:pt x="47654" y="149675"/>
                  </a:lnTo>
                  <a:lnTo>
                    <a:pt x="54558" y="143401"/>
                  </a:lnTo>
                  <a:lnTo>
                    <a:pt x="60713" y="134483"/>
                  </a:lnTo>
                  <a:lnTo>
                    <a:pt x="66015" y="123428"/>
                  </a:lnTo>
                  <a:lnTo>
                    <a:pt x="70286" y="111029"/>
                  </a:lnTo>
                  <a:lnTo>
                    <a:pt x="73557" y="97941"/>
                  </a:lnTo>
                  <a:lnTo>
                    <a:pt x="76870" y="86829"/>
                  </a:lnTo>
                  <a:lnTo>
                    <a:pt x="80968" y="81514"/>
                  </a:lnTo>
                  <a:lnTo>
                    <a:pt x="84947" y="82266"/>
                  </a:lnTo>
                  <a:lnTo>
                    <a:pt x="88640" y="87548"/>
                  </a:lnTo>
                  <a:lnTo>
                    <a:pt x="92332" y="95703"/>
                  </a:lnTo>
                  <a:lnTo>
                    <a:pt x="96431" y="105363"/>
                  </a:lnTo>
                  <a:lnTo>
                    <a:pt x="101125" y="115699"/>
                  </a:lnTo>
                  <a:lnTo>
                    <a:pt x="106566" y="126131"/>
                  </a:lnTo>
                  <a:lnTo>
                    <a:pt x="112968" y="136163"/>
                  </a:lnTo>
                  <a:lnTo>
                    <a:pt x="120342" y="145572"/>
                  </a:lnTo>
                  <a:lnTo>
                    <a:pt x="128395" y="153709"/>
                  </a:lnTo>
                  <a:lnTo>
                    <a:pt x="136636" y="159444"/>
                  </a:lnTo>
                  <a:lnTo>
                    <a:pt x="144799" y="162369"/>
                  </a:lnTo>
                  <a:lnTo>
                    <a:pt x="153248" y="163409"/>
                  </a:lnTo>
                  <a:lnTo>
                    <a:pt x="163049" y="162289"/>
                  </a:lnTo>
                  <a:lnTo>
                    <a:pt x="175999" y="158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73832" y="3078985"/>
              <a:ext cx="136872" cy="144513"/>
            </a:xfrm>
            <a:custGeom>
              <a:avLst/>
              <a:gdLst/>
              <a:ahLst/>
              <a:cxnLst/>
              <a:rect l="0" t="0" r="0" b="0"/>
              <a:pathLst>
                <a:path w="136872" h="144513">
                  <a:moveTo>
                    <a:pt x="0" y="28698"/>
                  </a:moveTo>
                  <a:lnTo>
                    <a:pt x="67" y="43233"/>
                  </a:lnTo>
                  <a:lnTo>
                    <a:pt x="707" y="55864"/>
                  </a:lnTo>
                  <a:lnTo>
                    <a:pt x="2000" y="67773"/>
                  </a:lnTo>
                  <a:lnTo>
                    <a:pt x="3687" y="79428"/>
                  </a:lnTo>
                  <a:lnTo>
                    <a:pt x="5355" y="91268"/>
                  </a:lnTo>
                  <a:lnTo>
                    <a:pt x="6742" y="103435"/>
                  </a:lnTo>
                  <a:lnTo>
                    <a:pt x="6911" y="113370"/>
                  </a:lnTo>
                  <a:lnTo>
                    <a:pt x="5496" y="117249"/>
                  </a:lnTo>
                  <a:lnTo>
                    <a:pt x="3929" y="115237"/>
                  </a:lnTo>
                  <a:lnTo>
                    <a:pt x="2875" y="108994"/>
                  </a:lnTo>
                  <a:lnTo>
                    <a:pt x="2653" y="99981"/>
                  </a:lnTo>
                  <a:lnTo>
                    <a:pt x="3310" y="89197"/>
                  </a:lnTo>
                  <a:lnTo>
                    <a:pt x="4730" y="77446"/>
                  </a:lnTo>
                  <a:lnTo>
                    <a:pt x="6754" y="65440"/>
                  </a:lnTo>
                  <a:lnTo>
                    <a:pt x="9231" y="53569"/>
                  </a:lnTo>
                  <a:lnTo>
                    <a:pt x="12200" y="42128"/>
                  </a:lnTo>
                  <a:lnTo>
                    <a:pt x="15871" y="31432"/>
                  </a:lnTo>
                  <a:lnTo>
                    <a:pt x="20308" y="21579"/>
                  </a:lnTo>
                  <a:lnTo>
                    <a:pt x="25593" y="12978"/>
                  </a:lnTo>
                  <a:lnTo>
                    <a:pt x="31897" y="6402"/>
                  </a:lnTo>
                  <a:lnTo>
                    <a:pt x="39211" y="2095"/>
                  </a:lnTo>
                  <a:lnTo>
                    <a:pt x="47224" y="0"/>
                  </a:lnTo>
                  <a:lnTo>
                    <a:pt x="55441" y="22"/>
                  </a:lnTo>
                  <a:lnTo>
                    <a:pt x="63557" y="1892"/>
                  </a:lnTo>
                  <a:lnTo>
                    <a:pt x="71462" y="5399"/>
                  </a:lnTo>
                  <a:lnTo>
                    <a:pt x="79151" y="10485"/>
                  </a:lnTo>
                  <a:lnTo>
                    <a:pt x="86650" y="16975"/>
                  </a:lnTo>
                  <a:lnTo>
                    <a:pt x="93839" y="24600"/>
                  </a:lnTo>
                  <a:lnTo>
                    <a:pt x="100447" y="33088"/>
                  </a:lnTo>
                  <a:lnTo>
                    <a:pt x="106375" y="42204"/>
                  </a:lnTo>
                  <a:lnTo>
                    <a:pt x="111680" y="51765"/>
                  </a:lnTo>
                  <a:lnTo>
                    <a:pt x="116478" y="61636"/>
                  </a:lnTo>
                  <a:lnTo>
                    <a:pt x="120887" y="71720"/>
                  </a:lnTo>
                  <a:lnTo>
                    <a:pt x="124862" y="82072"/>
                  </a:lnTo>
                  <a:lnTo>
                    <a:pt x="128584" y="94216"/>
                  </a:lnTo>
                  <a:lnTo>
                    <a:pt x="132382" y="112574"/>
                  </a:lnTo>
                  <a:lnTo>
                    <a:pt x="136871" y="144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27742" y="2862715"/>
              <a:ext cx="240093" cy="381839"/>
            </a:xfrm>
            <a:custGeom>
              <a:avLst/>
              <a:gdLst/>
              <a:ahLst/>
              <a:cxnLst/>
              <a:rect l="0" t="0" r="0" b="0"/>
              <a:pathLst>
                <a:path w="240093" h="381839">
                  <a:moveTo>
                    <a:pt x="88246" y="297611"/>
                  </a:moveTo>
                  <a:lnTo>
                    <a:pt x="90978" y="288809"/>
                  </a:lnTo>
                  <a:lnTo>
                    <a:pt x="91840" y="280463"/>
                  </a:lnTo>
                  <a:lnTo>
                    <a:pt x="90850" y="271768"/>
                  </a:lnTo>
                  <a:lnTo>
                    <a:pt x="88311" y="262820"/>
                  </a:lnTo>
                  <a:lnTo>
                    <a:pt x="84527" y="253974"/>
                  </a:lnTo>
                  <a:lnTo>
                    <a:pt x="79782" y="245448"/>
                  </a:lnTo>
                  <a:lnTo>
                    <a:pt x="74004" y="237778"/>
                  </a:lnTo>
                  <a:lnTo>
                    <a:pt x="66777" y="231846"/>
                  </a:lnTo>
                  <a:lnTo>
                    <a:pt x="58002" y="227985"/>
                  </a:lnTo>
                  <a:lnTo>
                    <a:pt x="48180" y="226361"/>
                  </a:lnTo>
                  <a:lnTo>
                    <a:pt x="38203" y="227234"/>
                  </a:lnTo>
                  <a:lnTo>
                    <a:pt x="28615" y="230493"/>
                  </a:lnTo>
                  <a:lnTo>
                    <a:pt x="19909" y="235917"/>
                  </a:lnTo>
                  <a:lnTo>
                    <a:pt x="12673" y="243361"/>
                  </a:lnTo>
                  <a:lnTo>
                    <a:pt x="7077" y="252543"/>
                  </a:lnTo>
                  <a:lnTo>
                    <a:pt x="3117" y="262942"/>
                  </a:lnTo>
                  <a:lnTo>
                    <a:pt x="811" y="273904"/>
                  </a:lnTo>
                  <a:lnTo>
                    <a:pt x="0" y="285013"/>
                  </a:lnTo>
                  <a:lnTo>
                    <a:pt x="570" y="296080"/>
                  </a:lnTo>
                  <a:lnTo>
                    <a:pt x="2539" y="307044"/>
                  </a:lnTo>
                  <a:lnTo>
                    <a:pt x="5790" y="317891"/>
                  </a:lnTo>
                  <a:lnTo>
                    <a:pt x="10258" y="328312"/>
                  </a:lnTo>
                  <a:lnTo>
                    <a:pt x="16007" y="337711"/>
                  </a:lnTo>
                  <a:lnTo>
                    <a:pt x="22948" y="345835"/>
                  </a:lnTo>
                  <a:lnTo>
                    <a:pt x="30879" y="352274"/>
                  </a:lnTo>
                  <a:lnTo>
                    <a:pt x="39574" y="356319"/>
                  </a:lnTo>
                  <a:lnTo>
                    <a:pt x="48819" y="357808"/>
                  </a:lnTo>
                  <a:lnTo>
                    <a:pt x="58128" y="356875"/>
                  </a:lnTo>
                  <a:lnTo>
                    <a:pt x="66764" y="353673"/>
                  </a:lnTo>
                  <a:lnTo>
                    <a:pt x="74383" y="348519"/>
                  </a:lnTo>
                  <a:lnTo>
                    <a:pt x="80989" y="341655"/>
                  </a:lnTo>
                  <a:lnTo>
                    <a:pt x="86742" y="333162"/>
                  </a:lnTo>
                  <a:lnTo>
                    <a:pt x="91836" y="323237"/>
                  </a:lnTo>
                  <a:lnTo>
                    <a:pt x="96445" y="312321"/>
                  </a:lnTo>
                  <a:lnTo>
                    <a:pt x="100710" y="301003"/>
                  </a:lnTo>
                  <a:lnTo>
                    <a:pt x="104729" y="289642"/>
                  </a:lnTo>
                  <a:lnTo>
                    <a:pt x="108414" y="278065"/>
                  </a:lnTo>
                  <a:lnTo>
                    <a:pt x="111510" y="265694"/>
                  </a:lnTo>
                  <a:lnTo>
                    <a:pt x="113920" y="252257"/>
                  </a:lnTo>
                  <a:lnTo>
                    <a:pt x="115536" y="237790"/>
                  </a:lnTo>
                  <a:lnTo>
                    <a:pt x="116172" y="222467"/>
                  </a:lnTo>
                  <a:lnTo>
                    <a:pt x="115824" y="206483"/>
                  </a:lnTo>
                  <a:lnTo>
                    <a:pt x="114794" y="189851"/>
                  </a:lnTo>
                  <a:lnTo>
                    <a:pt x="113572" y="172401"/>
                  </a:lnTo>
                  <a:lnTo>
                    <a:pt x="112454" y="154116"/>
                  </a:lnTo>
                  <a:lnTo>
                    <a:pt x="111384" y="135432"/>
                  </a:lnTo>
                  <a:lnTo>
                    <a:pt x="110059" y="117116"/>
                  </a:lnTo>
                  <a:lnTo>
                    <a:pt x="108317" y="99575"/>
                  </a:lnTo>
                  <a:lnTo>
                    <a:pt x="106146" y="82864"/>
                  </a:lnTo>
                  <a:lnTo>
                    <a:pt x="103609" y="66875"/>
                  </a:lnTo>
                  <a:lnTo>
                    <a:pt x="100784" y="51461"/>
                  </a:lnTo>
                  <a:lnTo>
                    <a:pt x="97581" y="36804"/>
                  </a:lnTo>
                  <a:lnTo>
                    <a:pt x="93752" y="23399"/>
                  </a:lnTo>
                  <a:lnTo>
                    <a:pt x="89213" y="11469"/>
                  </a:lnTo>
                  <a:lnTo>
                    <a:pt x="84008" y="2796"/>
                  </a:lnTo>
                  <a:lnTo>
                    <a:pt x="78912" y="0"/>
                  </a:lnTo>
                  <a:lnTo>
                    <a:pt x="75032" y="2736"/>
                  </a:lnTo>
                  <a:lnTo>
                    <a:pt x="72374" y="9439"/>
                  </a:lnTo>
                  <a:lnTo>
                    <a:pt x="70611" y="18752"/>
                  </a:lnTo>
                  <a:lnTo>
                    <a:pt x="69451" y="30070"/>
                  </a:lnTo>
                  <a:lnTo>
                    <a:pt x="68686" y="43409"/>
                  </a:lnTo>
                  <a:lnTo>
                    <a:pt x="68186" y="58646"/>
                  </a:lnTo>
                  <a:lnTo>
                    <a:pt x="68025" y="75476"/>
                  </a:lnTo>
                  <a:lnTo>
                    <a:pt x="68452" y="93540"/>
                  </a:lnTo>
                  <a:lnTo>
                    <a:pt x="69554" y="112511"/>
                  </a:lnTo>
                  <a:lnTo>
                    <a:pt x="71110" y="131964"/>
                  </a:lnTo>
                  <a:lnTo>
                    <a:pt x="72693" y="151397"/>
                  </a:lnTo>
                  <a:lnTo>
                    <a:pt x="74057" y="170536"/>
                  </a:lnTo>
                  <a:lnTo>
                    <a:pt x="75294" y="189149"/>
                  </a:lnTo>
                  <a:lnTo>
                    <a:pt x="76731" y="206962"/>
                  </a:lnTo>
                  <a:lnTo>
                    <a:pt x="78550" y="223904"/>
                  </a:lnTo>
                  <a:lnTo>
                    <a:pt x="80772" y="239910"/>
                  </a:lnTo>
                  <a:lnTo>
                    <a:pt x="83343" y="254828"/>
                  </a:lnTo>
                  <a:lnTo>
                    <a:pt x="86191" y="268658"/>
                  </a:lnTo>
                  <a:lnTo>
                    <a:pt x="89432" y="280739"/>
                  </a:lnTo>
                  <a:lnTo>
                    <a:pt x="94106" y="289537"/>
                  </a:lnTo>
                  <a:lnTo>
                    <a:pt x="100539" y="294291"/>
                  </a:lnTo>
                  <a:lnTo>
                    <a:pt x="107331" y="295408"/>
                  </a:lnTo>
                  <a:lnTo>
                    <a:pt x="114092" y="293853"/>
                  </a:lnTo>
                  <a:lnTo>
                    <a:pt x="121169" y="290803"/>
                  </a:lnTo>
                  <a:lnTo>
                    <a:pt x="129228" y="287484"/>
                  </a:lnTo>
                  <a:lnTo>
                    <a:pt x="138547" y="284561"/>
                  </a:lnTo>
                  <a:lnTo>
                    <a:pt x="149062" y="282079"/>
                  </a:lnTo>
                  <a:lnTo>
                    <a:pt x="160561" y="279709"/>
                  </a:lnTo>
                  <a:lnTo>
                    <a:pt x="172808" y="277213"/>
                  </a:lnTo>
                  <a:lnTo>
                    <a:pt x="185436" y="274343"/>
                  </a:lnTo>
                  <a:lnTo>
                    <a:pt x="197977" y="270796"/>
                  </a:lnTo>
                  <a:lnTo>
                    <a:pt x="210167" y="266465"/>
                  </a:lnTo>
                  <a:lnTo>
                    <a:pt x="221298" y="261096"/>
                  </a:lnTo>
                  <a:lnTo>
                    <a:pt x="230184" y="254208"/>
                  </a:lnTo>
                  <a:lnTo>
                    <a:pt x="236367" y="245698"/>
                  </a:lnTo>
                  <a:lnTo>
                    <a:pt x="239721" y="236238"/>
                  </a:lnTo>
                  <a:lnTo>
                    <a:pt x="240092" y="227044"/>
                  </a:lnTo>
                  <a:lnTo>
                    <a:pt x="237708" y="218798"/>
                  </a:lnTo>
                  <a:lnTo>
                    <a:pt x="232890" y="211809"/>
                  </a:lnTo>
                  <a:lnTo>
                    <a:pt x="225861" y="206265"/>
                  </a:lnTo>
                  <a:lnTo>
                    <a:pt x="216966" y="202106"/>
                  </a:lnTo>
                  <a:lnTo>
                    <a:pt x="206931" y="199433"/>
                  </a:lnTo>
                  <a:lnTo>
                    <a:pt x="196745" y="198596"/>
                  </a:lnTo>
                  <a:lnTo>
                    <a:pt x="186976" y="199625"/>
                  </a:lnTo>
                  <a:lnTo>
                    <a:pt x="177792" y="202432"/>
                  </a:lnTo>
                  <a:lnTo>
                    <a:pt x="169163" y="206981"/>
                  </a:lnTo>
                  <a:lnTo>
                    <a:pt x="160993" y="213082"/>
                  </a:lnTo>
                  <a:lnTo>
                    <a:pt x="153336" y="220601"/>
                  </a:lnTo>
                  <a:lnTo>
                    <a:pt x="146404" y="229542"/>
                  </a:lnTo>
                  <a:lnTo>
                    <a:pt x="140264" y="239777"/>
                  </a:lnTo>
                  <a:lnTo>
                    <a:pt x="135155" y="251072"/>
                  </a:lnTo>
                  <a:lnTo>
                    <a:pt x="131553" y="263177"/>
                  </a:lnTo>
                  <a:lnTo>
                    <a:pt x="129583" y="275870"/>
                  </a:lnTo>
                  <a:lnTo>
                    <a:pt x="129226" y="288817"/>
                  </a:lnTo>
                  <a:lnTo>
                    <a:pt x="130499" y="301581"/>
                  </a:lnTo>
                  <a:lnTo>
                    <a:pt x="133248" y="313934"/>
                  </a:lnTo>
                  <a:lnTo>
                    <a:pt x="137364" y="325516"/>
                  </a:lnTo>
                  <a:lnTo>
                    <a:pt x="142867" y="335769"/>
                  </a:lnTo>
                  <a:lnTo>
                    <a:pt x="149639" y="344516"/>
                  </a:lnTo>
                  <a:lnTo>
                    <a:pt x="157456" y="351899"/>
                  </a:lnTo>
                  <a:lnTo>
                    <a:pt x="166073" y="358182"/>
                  </a:lnTo>
                  <a:lnTo>
                    <a:pt x="175262" y="363630"/>
                  </a:lnTo>
                  <a:lnTo>
                    <a:pt x="184398" y="368325"/>
                  </a:lnTo>
                  <a:lnTo>
                    <a:pt x="193354" y="372616"/>
                  </a:lnTo>
                  <a:lnTo>
                    <a:pt x="202913" y="376887"/>
                  </a:lnTo>
                  <a:lnTo>
                    <a:pt x="214588" y="381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99475" y="2900465"/>
              <a:ext cx="121840" cy="368974"/>
            </a:xfrm>
            <a:custGeom>
              <a:avLst/>
              <a:gdLst/>
              <a:ahLst/>
              <a:cxnLst/>
              <a:rect l="0" t="0" r="0" b="0"/>
              <a:pathLst>
                <a:path w="121840" h="368974">
                  <a:moveTo>
                    <a:pt x="79725" y="291446"/>
                  </a:moveTo>
                  <a:lnTo>
                    <a:pt x="82525" y="282645"/>
                  </a:lnTo>
                  <a:lnTo>
                    <a:pt x="84026" y="274298"/>
                  </a:lnTo>
                  <a:lnTo>
                    <a:pt x="84329" y="265604"/>
                  </a:lnTo>
                  <a:lnTo>
                    <a:pt x="83477" y="256656"/>
                  </a:lnTo>
                  <a:lnTo>
                    <a:pt x="81361" y="247809"/>
                  </a:lnTo>
                  <a:lnTo>
                    <a:pt x="78034" y="239284"/>
                  </a:lnTo>
                  <a:lnTo>
                    <a:pt x="73526" y="231614"/>
                  </a:lnTo>
                  <a:lnTo>
                    <a:pt x="67758" y="225682"/>
                  </a:lnTo>
                  <a:lnTo>
                    <a:pt x="60811" y="221816"/>
                  </a:lnTo>
                  <a:lnTo>
                    <a:pt x="53047" y="220019"/>
                  </a:lnTo>
                  <a:lnTo>
                    <a:pt x="44998" y="220244"/>
                  </a:lnTo>
                  <a:lnTo>
                    <a:pt x="37000" y="222250"/>
                  </a:lnTo>
                  <a:lnTo>
                    <a:pt x="29343" y="225848"/>
                  </a:lnTo>
                  <a:lnTo>
                    <a:pt x="22355" y="230995"/>
                  </a:lnTo>
                  <a:lnTo>
                    <a:pt x="16143" y="237531"/>
                  </a:lnTo>
                  <a:lnTo>
                    <a:pt x="10803" y="245357"/>
                  </a:lnTo>
                  <a:lnTo>
                    <a:pt x="6506" y="254511"/>
                  </a:lnTo>
                  <a:lnTo>
                    <a:pt x="3248" y="264892"/>
                  </a:lnTo>
                  <a:lnTo>
                    <a:pt x="1041" y="276287"/>
                  </a:lnTo>
                  <a:lnTo>
                    <a:pt x="0" y="288460"/>
                  </a:lnTo>
                  <a:lnTo>
                    <a:pt x="82" y="301199"/>
                  </a:lnTo>
                  <a:lnTo>
                    <a:pt x="1271" y="314175"/>
                  </a:lnTo>
                  <a:lnTo>
                    <a:pt x="3664" y="326961"/>
                  </a:lnTo>
                  <a:lnTo>
                    <a:pt x="7204" y="339318"/>
                  </a:lnTo>
                  <a:lnTo>
                    <a:pt x="11868" y="350563"/>
                  </a:lnTo>
                  <a:lnTo>
                    <a:pt x="17747" y="359526"/>
                  </a:lnTo>
                  <a:lnTo>
                    <a:pt x="24772" y="365757"/>
                  </a:lnTo>
                  <a:lnTo>
                    <a:pt x="32590" y="368973"/>
                  </a:lnTo>
                  <a:lnTo>
                    <a:pt x="40676" y="368720"/>
                  </a:lnTo>
                  <a:lnTo>
                    <a:pt x="48700" y="365103"/>
                  </a:lnTo>
                  <a:lnTo>
                    <a:pt x="56373" y="358643"/>
                  </a:lnTo>
                  <a:lnTo>
                    <a:pt x="63373" y="349973"/>
                  </a:lnTo>
                  <a:lnTo>
                    <a:pt x="69601" y="339670"/>
                  </a:lnTo>
                  <a:lnTo>
                    <a:pt x="75292" y="328200"/>
                  </a:lnTo>
                  <a:lnTo>
                    <a:pt x="80889" y="315911"/>
                  </a:lnTo>
                  <a:lnTo>
                    <a:pt x="86652" y="303054"/>
                  </a:lnTo>
                  <a:lnTo>
                    <a:pt x="92339" y="289643"/>
                  </a:lnTo>
                  <a:lnTo>
                    <a:pt x="97325" y="275494"/>
                  </a:lnTo>
                  <a:lnTo>
                    <a:pt x="101312" y="260563"/>
                  </a:lnTo>
                  <a:lnTo>
                    <a:pt x="104481" y="244941"/>
                  </a:lnTo>
                  <a:lnTo>
                    <a:pt x="107297" y="228768"/>
                  </a:lnTo>
                  <a:lnTo>
                    <a:pt x="110071" y="212182"/>
                  </a:lnTo>
                  <a:lnTo>
                    <a:pt x="112613" y="195298"/>
                  </a:lnTo>
                  <a:lnTo>
                    <a:pt x="114342" y="178204"/>
                  </a:lnTo>
                  <a:lnTo>
                    <a:pt x="114993" y="160968"/>
                  </a:lnTo>
                  <a:lnTo>
                    <a:pt x="114769" y="143802"/>
                  </a:lnTo>
                  <a:lnTo>
                    <a:pt x="114155" y="127042"/>
                  </a:lnTo>
                  <a:lnTo>
                    <a:pt x="113477" y="110842"/>
                  </a:lnTo>
                  <a:lnTo>
                    <a:pt x="112718" y="95182"/>
                  </a:lnTo>
                  <a:lnTo>
                    <a:pt x="111610" y="79974"/>
                  </a:lnTo>
                  <a:lnTo>
                    <a:pt x="110016" y="65115"/>
                  </a:lnTo>
                  <a:lnTo>
                    <a:pt x="107945" y="50677"/>
                  </a:lnTo>
                  <a:lnTo>
                    <a:pt x="105477" y="36895"/>
                  </a:lnTo>
                  <a:lnTo>
                    <a:pt x="102699" y="23866"/>
                  </a:lnTo>
                  <a:lnTo>
                    <a:pt x="99503" y="12343"/>
                  </a:lnTo>
                  <a:lnTo>
                    <a:pt x="94870" y="3952"/>
                  </a:lnTo>
                  <a:lnTo>
                    <a:pt x="88804" y="0"/>
                  </a:lnTo>
                  <a:lnTo>
                    <a:pt x="83323" y="1013"/>
                  </a:lnTo>
                  <a:lnTo>
                    <a:pt x="79088" y="6453"/>
                  </a:lnTo>
                  <a:lnTo>
                    <a:pt x="76013" y="15397"/>
                  </a:lnTo>
                  <a:lnTo>
                    <a:pt x="73847" y="26948"/>
                  </a:lnTo>
                  <a:lnTo>
                    <a:pt x="72353" y="40369"/>
                  </a:lnTo>
                  <a:lnTo>
                    <a:pt x="71501" y="55102"/>
                  </a:lnTo>
                  <a:lnTo>
                    <a:pt x="71453" y="70743"/>
                  </a:lnTo>
                  <a:lnTo>
                    <a:pt x="72231" y="87008"/>
                  </a:lnTo>
                  <a:lnTo>
                    <a:pt x="73567" y="103863"/>
                  </a:lnTo>
                  <a:lnTo>
                    <a:pt x="75002" y="121478"/>
                  </a:lnTo>
                  <a:lnTo>
                    <a:pt x="76266" y="139881"/>
                  </a:lnTo>
                  <a:lnTo>
                    <a:pt x="77436" y="158648"/>
                  </a:lnTo>
                  <a:lnTo>
                    <a:pt x="78829" y="177022"/>
                  </a:lnTo>
                  <a:lnTo>
                    <a:pt x="80618" y="194603"/>
                  </a:lnTo>
                  <a:lnTo>
                    <a:pt x="82820" y="211340"/>
                  </a:lnTo>
                  <a:lnTo>
                    <a:pt x="85377" y="227347"/>
                  </a:lnTo>
                  <a:lnTo>
                    <a:pt x="88216" y="242778"/>
                  </a:lnTo>
                  <a:lnTo>
                    <a:pt x="91429" y="257616"/>
                  </a:lnTo>
                  <a:lnTo>
                    <a:pt x="95263" y="271674"/>
                  </a:lnTo>
                  <a:lnTo>
                    <a:pt x="99796" y="284902"/>
                  </a:lnTo>
                  <a:lnTo>
                    <a:pt x="104658" y="296946"/>
                  </a:lnTo>
                  <a:lnTo>
                    <a:pt x="109593" y="308261"/>
                  </a:lnTo>
                  <a:lnTo>
                    <a:pt x="115035" y="319842"/>
                  </a:lnTo>
                  <a:lnTo>
                    <a:pt x="121839" y="333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84526" y="2810912"/>
              <a:ext cx="294800" cy="581042"/>
            </a:xfrm>
            <a:custGeom>
              <a:avLst/>
              <a:gdLst/>
              <a:ahLst/>
              <a:cxnLst/>
              <a:rect l="0" t="0" r="0" b="0"/>
              <a:pathLst>
                <a:path w="294800" h="581042">
                  <a:moveTo>
                    <a:pt x="0" y="486284"/>
                  </a:moveTo>
                  <a:lnTo>
                    <a:pt x="2934" y="474616"/>
                  </a:lnTo>
                  <a:lnTo>
                    <a:pt x="5716" y="464127"/>
                  </a:lnTo>
                  <a:lnTo>
                    <a:pt x="8612" y="453811"/>
                  </a:lnTo>
                  <a:lnTo>
                    <a:pt x="11479" y="442992"/>
                  </a:lnTo>
                  <a:lnTo>
                    <a:pt x="13996" y="430703"/>
                  </a:lnTo>
                  <a:lnTo>
                    <a:pt x="16011" y="416568"/>
                  </a:lnTo>
                  <a:lnTo>
                    <a:pt x="17697" y="401181"/>
                  </a:lnTo>
                  <a:lnTo>
                    <a:pt x="19440" y="385779"/>
                  </a:lnTo>
                  <a:lnTo>
                    <a:pt x="21461" y="371077"/>
                  </a:lnTo>
                  <a:lnTo>
                    <a:pt x="23650" y="356785"/>
                  </a:lnTo>
                  <a:lnTo>
                    <a:pt x="25666" y="341910"/>
                  </a:lnTo>
                  <a:lnTo>
                    <a:pt x="27319" y="325899"/>
                  </a:lnTo>
                  <a:lnTo>
                    <a:pt x="28582" y="308516"/>
                  </a:lnTo>
                  <a:lnTo>
                    <a:pt x="29504" y="289618"/>
                  </a:lnTo>
                  <a:lnTo>
                    <a:pt x="30164" y="269318"/>
                  </a:lnTo>
                  <a:lnTo>
                    <a:pt x="30793" y="248514"/>
                  </a:lnTo>
                  <a:lnTo>
                    <a:pt x="31755" y="228708"/>
                  </a:lnTo>
                  <a:lnTo>
                    <a:pt x="33218" y="210645"/>
                  </a:lnTo>
                  <a:lnTo>
                    <a:pt x="35016" y="193894"/>
                  </a:lnTo>
                  <a:lnTo>
                    <a:pt x="36762" y="177271"/>
                  </a:lnTo>
                  <a:lnTo>
                    <a:pt x="38231" y="160053"/>
                  </a:lnTo>
                  <a:lnTo>
                    <a:pt x="39368" y="142350"/>
                  </a:lnTo>
                  <a:lnTo>
                    <a:pt x="40205" y="124824"/>
                  </a:lnTo>
                  <a:lnTo>
                    <a:pt x="40803" y="107876"/>
                  </a:lnTo>
                  <a:lnTo>
                    <a:pt x="41222" y="91596"/>
                  </a:lnTo>
                  <a:lnTo>
                    <a:pt x="41510" y="75909"/>
                  </a:lnTo>
                  <a:lnTo>
                    <a:pt x="41720" y="60727"/>
                  </a:lnTo>
                  <a:lnTo>
                    <a:pt x="42318" y="47031"/>
                  </a:lnTo>
                  <a:lnTo>
                    <a:pt x="44145" y="38113"/>
                  </a:lnTo>
                  <a:lnTo>
                    <a:pt x="47065" y="35796"/>
                  </a:lnTo>
                  <a:lnTo>
                    <a:pt x="50270" y="38155"/>
                  </a:lnTo>
                  <a:lnTo>
                    <a:pt x="53520" y="43615"/>
                  </a:lnTo>
                  <a:lnTo>
                    <a:pt x="56804" y="51400"/>
                  </a:lnTo>
                  <a:lnTo>
                    <a:pt x="60136" y="60966"/>
                  </a:lnTo>
                  <a:lnTo>
                    <a:pt x="63679" y="71698"/>
                  </a:lnTo>
                  <a:lnTo>
                    <a:pt x="67736" y="82921"/>
                  </a:lnTo>
                  <a:lnTo>
                    <a:pt x="72427" y="94217"/>
                  </a:lnTo>
                  <a:lnTo>
                    <a:pt x="77712" y="105248"/>
                  </a:lnTo>
                  <a:lnTo>
                    <a:pt x="83483" y="115660"/>
                  </a:lnTo>
                  <a:lnTo>
                    <a:pt x="89629" y="125325"/>
                  </a:lnTo>
                  <a:lnTo>
                    <a:pt x="96214" y="134138"/>
                  </a:lnTo>
                  <a:lnTo>
                    <a:pt x="103465" y="141920"/>
                  </a:lnTo>
                  <a:lnTo>
                    <a:pt x="111451" y="148663"/>
                  </a:lnTo>
                  <a:lnTo>
                    <a:pt x="119931" y="154023"/>
                  </a:lnTo>
                  <a:lnTo>
                    <a:pt x="128470" y="157269"/>
                  </a:lnTo>
                  <a:lnTo>
                    <a:pt x="136805" y="158181"/>
                  </a:lnTo>
                  <a:lnTo>
                    <a:pt x="144859" y="156675"/>
                  </a:lnTo>
                  <a:lnTo>
                    <a:pt x="152647" y="152548"/>
                  </a:lnTo>
                  <a:lnTo>
                    <a:pt x="160213" y="145961"/>
                  </a:lnTo>
                  <a:lnTo>
                    <a:pt x="167447" y="137489"/>
                  </a:lnTo>
                  <a:lnTo>
                    <a:pt x="174086" y="127909"/>
                  </a:lnTo>
                  <a:lnTo>
                    <a:pt x="180040" y="117766"/>
                  </a:lnTo>
                  <a:lnTo>
                    <a:pt x="185531" y="107198"/>
                  </a:lnTo>
                  <a:lnTo>
                    <a:pt x="190986" y="96045"/>
                  </a:lnTo>
                  <a:lnTo>
                    <a:pt x="196654" y="84252"/>
                  </a:lnTo>
                  <a:lnTo>
                    <a:pt x="202445" y="72045"/>
                  </a:lnTo>
                  <a:lnTo>
                    <a:pt x="208034" y="59843"/>
                  </a:lnTo>
                  <a:lnTo>
                    <a:pt x="213239" y="47886"/>
                  </a:lnTo>
                  <a:lnTo>
                    <a:pt x="218038" y="36076"/>
                  </a:lnTo>
                  <a:lnTo>
                    <a:pt x="222488" y="24080"/>
                  </a:lnTo>
                  <a:lnTo>
                    <a:pt x="226672" y="11801"/>
                  </a:lnTo>
                  <a:lnTo>
                    <a:pt x="230862" y="2359"/>
                  </a:lnTo>
                  <a:lnTo>
                    <a:pt x="234774" y="0"/>
                  </a:lnTo>
                  <a:lnTo>
                    <a:pt x="237556" y="4018"/>
                  </a:lnTo>
                  <a:lnTo>
                    <a:pt x="239310" y="12570"/>
                  </a:lnTo>
                  <a:lnTo>
                    <a:pt x="240382" y="24002"/>
                  </a:lnTo>
                  <a:lnTo>
                    <a:pt x="241037" y="36972"/>
                  </a:lnTo>
                  <a:lnTo>
                    <a:pt x="241442" y="50683"/>
                  </a:lnTo>
                  <a:lnTo>
                    <a:pt x="241696" y="65371"/>
                  </a:lnTo>
                  <a:lnTo>
                    <a:pt x="241857" y="82070"/>
                  </a:lnTo>
                  <a:lnTo>
                    <a:pt x="241961" y="101195"/>
                  </a:lnTo>
                  <a:lnTo>
                    <a:pt x="242028" y="121929"/>
                  </a:lnTo>
                  <a:lnTo>
                    <a:pt x="242071" y="142628"/>
                  </a:lnTo>
                  <a:lnTo>
                    <a:pt x="242100" y="162328"/>
                  </a:lnTo>
                  <a:lnTo>
                    <a:pt x="242119" y="180774"/>
                  </a:lnTo>
                  <a:lnTo>
                    <a:pt x="242131" y="198070"/>
                  </a:lnTo>
                  <a:lnTo>
                    <a:pt x="242144" y="214438"/>
                  </a:lnTo>
                  <a:lnTo>
                    <a:pt x="242323" y="230108"/>
                  </a:lnTo>
                  <a:lnTo>
                    <a:pt x="242974" y="245272"/>
                  </a:lnTo>
                  <a:lnTo>
                    <a:pt x="244225" y="260081"/>
                  </a:lnTo>
                  <a:lnTo>
                    <a:pt x="245880" y="274641"/>
                  </a:lnTo>
                  <a:lnTo>
                    <a:pt x="247529" y="289032"/>
                  </a:lnTo>
                  <a:lnTo>
                    <a:pt x="248933" y="303308"/>
                  </a:lnTo>
                  <a:lnTo>
                    <a:pt x="250026" y="317506"/>
                  </a:lnTo>
                  <a:lnTo>
                    <a:pt x="250834" y="331651"/>
                  </a:lnTo>
                  <a:lnTo>
                    <a:pt x="251418" y="345760"/>
                  </a:lnTo>
                  <a:lnTo>
                    <a:pt x="251995" y="359846"/>
                  </a:lnTo>
                  <a:lnTo>
                    <a:pt x="252923" y="373916"/>
                  </a:lnTo>
                  <a:lnTo>
                    <a:pt x="254367" y="387984"/>
                  </a:lnTo>
                  <a:lnTo>
                    <a:pt x="256323" y="402382"/>
                  </a:lnTo>
                  <a:lnTo>
                    <a:pt x="258707" y="417726"/>
                  </a:lnTo>
                  <a:lnTo>
                    <a:pt x="261422" y="434268"/>
                  </a:lnTo>
                  <a:lnTo>
                    <a:pt x="264380" y="451615"/>
                  </a:lnTo>
                  <a:lnTo>
                    <a:pt x="267512" y="468953"/>
                  </a:lnTo>
                  <a:lnTo>
                    <a:pt x="270763" y="485794"/>
                  </a:lnTo>
                  <a:lnTo>
                    <a:pt x="274098" y="501846"/>
                  </a:lnTo>
                  <a:lnTo>
                    <a:pt x="277489" y="516852"/>
                  </a:lnTo>
                  <a:lnTo>
                    <a:pt x="280916" y="530780"/>
                  </a:lnTo>
                  <a:lnTo>
                    <a:pt x="284212" y="543326"/>
                  </a:lnTo>
                  <a:lnTo>
                    <a:pt x="287395" y="555048"/>
                  </a:lnTo>
                  <a:lnTo>
                    <a:pt x="290746" y="566975"/>
                  </a:lnTo>
                  <a:lnTo>
                    <a:pt x="294799" y="581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85542" y="3181382"/>
              <a:ext cx="111749" cy="157654"/>
            </a:xfrm>
            <a:custGeom>
              <a:avLst/>
              <a:gdLst/>
              <a:ahLst/>
              <a:cxnLst/>
              <a:rect l="0" t="0" r="0" b="0"/>
              <a:pathLst>
                <a:path w="111749" h="157654">
                  <a:moveTo>
                    <a:pt x="56954" y="0"/>
                  </a:moveTo>
                  <a:lnTo>
                    <a:pt x="45352" y="3068"/>
                  </a:lnTo>
                  <a:lnTo>
                    <a:pt x="35504" y="7131"/>
                  </a:lnTo>
                  <a:lnTo>
                    <a:pt x="26508" y="12628"/>
                  </a:lnTo>
                  <a:lnTo>
                    <a:pt x="18412" y="19561"/>
                  </a:lnTo>
                  <a:lnTo>
                    <a:pt x="11681" y="28007"/>
                  </a:lnTo>
                  <a:lnTo>
                    <a:pt x="6469" y="37857"/>
                  </a:lnTo>
                  <a:lnTo>
                    <a:pt x="2788" y="48868"/>
                  </a:lnTo>
                  <a:lnTo>
                    <a:pt x="679" y="60770"/>
                  </a:lnTo>
                  <a:lnTo>
                    <a:pt x="0" y="73321"/>
                  </a:lnTo>
                  <a:lnTo>
                    <a:pt x="490" y="86169"/>
                  </a:lnTo>
                  <a:lnTo>
                    <a:pt x="1875" y="98867"/>
                  </a:lnTo>
                  <a:lnTo>
                    <a:pt x="3920" y="111174"/>
                  </a:lnTo>
                  <a:lnTo>
                    <a:pt x="6766" y="122725"/>
                  </a:lnTo>
                  <a:lnTo>
                    <a:pt x="10886" y="132957"/>
                  </a:lnTo>
                  <a:lnTo>
                    <a:pt x="16437" y="141681"/>
                  </a:lnTo>
                  <a:lnTo>
                    <a:pt x="23284" y="148709"/>
                  </a:lnTo>
                  <a:lnTo>
                    <a:pt x="31177" y="153689"/>
                  </a:lnTo>
                  <a:lnTo>
                    <a:pt x="39853" y="156628"/>
                  </a:lnTo>
                  <a:lnTo>
                    <a:pt x="48932" y="157653"/>
                  </a:lnTo>
                  <a:lnTo>
                    <a:pt x="57938" y="156838"/>
                  </a:lnTo>
                  <a:lnTo>
                    <a:pt x="66616" y="154395"/>
                  </a:lnTo>
                  <a:lnTo>
                    <a:pt x="74746" y="150318"/>
                  </a:lnTo>
                  <a:lnTo>
                    <a:pt x="82059" y="144308"/>
                  </a:lnTo>
                  <a:lnTo>
                    <a:pt x="88497" y="136382"/>
                  </a:lnTo>
                  <a:lnTo>
                    <a:pt x="94161" y="126975"/>
                  </a:lnTo>
                  <a:lnTo>
                    <a:pt x="99207" y="116753"/>
                  </a:lnTo>
                  <a:lnTo>
                    <a:pt x="103782" y="106176"/>
                  </a:lnTo>
                  <a:lnTo>
                    <a:pt x="107687" y="95483"/>
                  </a:lnTo>
                  <a:lnTo>
                    <a:pt x="110406" y="84779"/>
                  </a:lnTo>
                  <a:lnTo>
                    <a:pt x="111748" y="74104"/>
                  </a:lnTo>
                  <a:lnTo>
                    <a:pt x="111666" y="63631"/>
                  </a:lnTo>
                  <a:lnTo>
                    <a:pt x="110090" y="53665"/>
                  </a:lnTo>
                  <a:lnTo>
                    <a:pt x="107079" y="44336"/>
                  </a:lnTo>
                  <a:lnTo>
                    <a:pt x="102416" y="35541"/>
                  </a:lnTo>
                  <a:lnTo>
                    <a:pt x="93927" y="27607"/>
                  </a:lnTo>
                  <a:lnTo>
                    <a:pt x="7801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37252" y="3157038"/>
              <a:ext cx="210571" cy="182273"/>
            </a:xfrm>
            <a:custGeom>
              <a:avLst/>
              <a:gdLst/>
              <a:ahLst/>
              <a:cxnLst/>
              <a:rect l="0" t="0" r="0" b="0"/>
              <a:pathLst>
                <a:path w="210571" h="182273">
                  <a:moveTo>
                    <a:pt x="0" y="87515"/>
                  </a:moveTo>
                  <a:lnTo>
                    <a:pt x="2934" y="96317"/>
                  </a:lnTo>
                  <a:lnTo>
                    <a:pt x="5715" y="104663"/>
                  </a:lnTo>
                  <a:lnTo>
                    <a:pt x="8615" y="113362"/>
                  </a:lnTo>
                  <a:lnTo>
                    <a:pt x="11655" y="122483"/>
                  </a:lnTo>
                  <a:lnTo>
                    <a:pt x="14820" y="131978"/>
                  </a:lnTo>
                  <a:lnTo>
                    <a:pt x="18059" y="141691"/>
                  </a:lnTo>
                  <a:lnTo>
                    <a:pt x="20475" y="148763"/>
                  </a:lnTo>
                  <a:lnTo>
                    <a:pt x="21006" y="149710"/>
                  </a:lnTo>
                  <a:lnTo>
                    <a:pt x="20056" y="145612"/>
                  </a:lnTo>
                  <a:lnTo>
                    <a:pt x="18158" y="138263"/>
                  </a:lnTo>
                  <a:lnTo>
                    <a:pt x="15670" y="129150"/>
                  </a:lnTo>
                  <a:lnTo>
                    <a:pt x="12818" y="119173"/>
                  </a:lnTo>
                  <a:lnTo>
                    <a:pt x="9903" y="108644"/>
                  </a:lnTo>
                  <a:lnTo>
                    <a:pt x="7316" y="97482"/>
                  </a:lnTo>
                  <a:lnTo>
                    <a:pt x="5244" y="85665"/>
                  </a:lnTo>
                  <a:lnTo>
                    <a:pt x="3850" y="73433"/>
                  </a:lnTo>
                  <a:lnTo>
                    <a:pt x="3364" y="61211"/>
                  </a:lnTo>
                  <a:lnTo>
                    <a:pt x="3824" y="49261"/>
                  </a:lnTo>
                  <a:lnTo>
                    <a:pt x="5438" y="38304"/>
                  </a:lnTo>
                  <a:lnTo>
                    <a:pt x="8649" y="29541"/>
                  </a:lnTo>
                  <a:lnTo>
                    <a:pt x="13551" y="23438"/>
                  </a:lnTo>
                  <a:lnTo>
                    <a:pt x="19944" y="19970"/>
                  </a:lnTo>
                  <a:lnTo>
                    <a:pt x="27523" y="18990"/>
                  </a:lnTo>
                  <a:lnTo>
                    <a:pt x="35985" y="20147"/>
                  </a:lnTo>
                  <a:lnTo>
                    <a:pt x="44918" y="23158"/>
                  </a:lnTo>
                  <a:lnTo>
                    <a:pt x="53827" y="27902"/>
                  </a:lnTo>
                  <a:lnTo>
                    <a:pt x="62439" y="34159"/>
                  </a:lnTo>
                  <a:lnTo>
                    <a:pt x="70524" y="41627"/>
                  </a:lnTo>
                  <a:lnTo>
                    <a:pt x="77808" y="50008"/>
                  </a:lnTo>
                  <a:lnTo>
                    <a:pt x="84214" y="58959"/>
                  </a:lnTo>
                  <a:lnTo>
                    <a:pt x="89393" y="64994"/>
                  </a:lnTo>
                  <a:lnTo>
                    <a:pt x="92741" y="64281"/>
                  </a:lnTo>
                  <a:lnTo>
                    <a:pt x="94414" y="58587"/>
                  </a:lnTo>
                  <a:lnTo>
                    <a:pt x="95086" y="49820"/>
                  </a:lnTo>
                  <a:lnTo>
                    <a:pt x="95608" y="39485"/>
                  </a:lnTo>
                  <a:lnTo>
                    <a:pt x="96881" y="28906"/>
                  </a:lnTo>
                  <a:lnTo>
                    <a:pt x="99305" y="18798"/>
                  </a:lnTo>
                  <a:lnTo>
                    <a:pt x="103035" y="10021"/>
                  </a:lnTo>
                  <a:lnTo>
                    <a:pt x="108196" y="3774"/>
                  </a:lnTo>
                  <a:lnTo>
                    <a:pt x="114695" y="463"/>
                  </a:lnTo>
                  <a:lnTo>
                    <a:pt x="122139" y="0"/>
                  </a:lnTo>
                  <a:lnTo>
                    <a:pt x="129963" y="2180"/>
                  </a:lnTo>
                  <a:lnTo>
                    <a:pt x="137811" y="6603"/>
                  </a:lnTo>
                  <a:lnTo>
                    <a:pt x="145534" y="12787"/>
                  </a:lnTo>
                  <a:lnTo>
                    <a:pt x="153100" y="20282"/>
                  </a:lnTo>
                  <a:lnTo>
                    <a:pt x="160522" y="28726"/>
                  </a:lnTo>
                  <a:lnTo>
                    <a:pt x="167827" y="38000"/>
                  </a:lnTo>
                  <a:lnTo>
                    <a:pt x="175046" y="48210"/>
                  </a:lnTo>
                  <a:lnTo>
                    <a:pt x="182195" y="59338"/>
                  </a:lnTo>
                  <a:lnTo>
                    <a:pt x="188963" y="71253"/>
                  </a:lnTo>
                  <a:lnTo>
                    <a:pt x="194749" y="83783"/>
                  </a:lnTo>
                  <a:lnTo>
                    <a:pt x="199305" y="96766"/>
                  </a:lnTo>
                  <a:lnTo>
                    <a:pt x="202710" y="110042"/>
                  </a:lnTo>
                  <a:lnTo>
                    <a:pt x="205528" y="125073"/>
                  </a:lnTo>
                  <a:lnTo>
                    <a:pt x="208007" y="146531"/>
                  </a:lnTo>
                  <a:lnTo>
                    <a:pt x="210570" y="182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11034" y="2939227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80"/>
                  </a:lnTo>
                  <a:lnTo>
                    <a:pt x="3728" y="99838"/>
                  </a:lnTo>
                  <a:lnTo>
                    <a:pt x="5375" y="114146"/>
                  </a:lnTo>
                  <a:lnTo>
                    <a:pt x="6783" y="129724"/>
                  </a:lnTo>
                  <a:lnTo>
                    <a:pt x="8049" y="146119"/>
                  </a:lnTo>
                  <a:lnTo>
                    <a:pt x="9505" y="162217"/>
                  </a:lnTo>
                  <a:lnTo>
                    <a:pt x="11336" y="177394"/>
                  </a:lnTo>
                  <a:lnTo>
                    <a:pt x="13567" y="192009"/>
                  </a:lnTo>
                  <a:lnTo>
                    <a:pt x="16143" y="207101"/>
                  </a:lnTo>
                  <a:lnTo>
                    <a:pt x="18986" y="223251"/>
                  </a:lnTo>
                  <a:lnTo>
                    <a:pt x="21861" y="240386"/>
                  </a:lnTo>
                  <a:lnTo>
                    <a:pt x="24405" y="258053"/>
                  </a:lnTo>
                  <a:lnTo>
                    <a:pt x="26449" y="275900"/>
                  </a:lnTo>
                  <a:lnTo>
                    <a:pt x="28159" y="293428"/>
                  </a:lnTo>
                  <a:lnTo>
                    <a:pt x="29921" y="309957"/>
                  </a:lnTo>
                  <a:lnTo>
                    <a:pt x="31956" y="325209"/>
                  </a:lnTo>
                  <a:lnTo>
                    <a:pt x="34165" y="339194"/>
                  </a:lnTo>
                  <a:lnTo>
                    <a:pt x="36428" y="353599"/>
                  </a:lnTo>
                  <a:lnTo>
                    <a:pt x="38946" y="371923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26806" y="3118211"/>
              <a:ext cx="210572" cy="42116"/>
            </a:xfrm>
            <a:custGeom>
              <a:avLst/>
              <a:gdLst/>
              <a:ahLst/>
              <a:cxnLst/>
              <a:rect l="0" t="0" r="0" b="0"/>
              <a:pathLst>
                <a:path w="210572" h="42116">
                  <a:moveTo>
                    <a:pt x="210571" y="0"/>
                  </a:moveTo>
                  <a:lnTo>
                    <a:pt x="201702" y="2934"/>
                  </a:lnTo>
                  <a:lnTo>
                    <a:pt x="192715" y="5717"/>
                  </a:lnTo>
                  <a:lnTo>
                    <a:pt x="182725" y="8616"/>
                  </a:lnTo>
                  <a:lnTo>
                    <a:pt x="171917" y="11656"/>
                  </a:lnTo>
                  <a:lnTo>
                    <a:pt x="160753" y="14821"/>
                  </a:lnTo>
                  <a:lnTo>
                    <a:pt x="149544" y="18081"/>
                  </a:lnTo>
                  <a:lnTo>
                    <a:pt x="138259" y="21246"/>
                  </a:lnTo>
                  <a:lnTo>
                    <a:pt x="126626" y="23989"/>
                  </a:lnTo>
                  <a:lnTo>
                    <a:pt x="114503" y="26169"/>
                  </a:lnTo>
                  <a:lnTo>
                    <a:pt x="101735" y="27971"/>
                  </a:lnTo>
                  <a:lnTo>
                    <a:pt x="88092" y="29796"/>
                  </a:lnTo>
                  <a:lnTo>
                    <a:pt x="73555" y="31873"/>
                  </a:lnTo>
                  <a:lnTo>
                    <a:pt x="58810" y="34110"/>
                  </a:lnTo>
                  <a:lnTo>
                    <a:pt x="43589" y="36393"/>
                  </a:lnTo>
                  <a:lnTo>
                    <a:pt x="25439" y="3892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26848" y="2907642"/>
              <a:ext cx="326384" cy="425535"/>
            </a:xfrm>
            <a:custGeom>
              <a:avLst/>
              <a:gdLst/>
              <a:ahLst/>
              <a:cxnLst/>
              <a:rect l="0" t="0" r="0" b="0"/>
              <a:pathLst>
                <a:path w="326384" h="425535">
                  <a:moveTo>
                    <a:pt x="0" y="0"/>
                  </a:moveTo>
                  <a:lnTo>
                    <a:pt x="2933" y="11802"/>
                  </a:lnTo>
                  <a:lnTo>
                    <a:pt x="5716" y="23571"/>
                  </a:lnTo>
                  <a:lnTo>
                    <a:pt x="8616" y="36475"/>
                  </a:lnTo>
                  <a:lnTo>
                    <a:pt x="11656" y="50841"/>
                  </a:lnTo>
                  <a:lnTo>
                    <a:pt x="14821" y="67114"/>
                  </a:lnTo>
                  <a:lnTo>
                    <a:pt x="18085" y="85339"/>
                  </a:lnTo>
                  <a:lnTo>
                    <a:pt x="21423" y="105093"/>
                  </a:lnTo>
                  <a:lnTo>
                    <a:pt x="24814" y="125710"/>
                  </a:lnTo>
                  <a:lnTo>
                    <a:pt x="28243" y="146710"/>
                  </a:lnTo>
                  <a:lnTo>
                    <a:pt x="31697" y="167518"/>
                  </a:lnTo>
                  <a:lnTo>
                    <a:pt x="35170" y="187409"/>
                  </a:lnTo>
                  <a:lnTo>
                    <a:pt x="38650" y="206083"/>
                  </a:lnTo>
                  <a:lnTo>
                    <a:pt x="41970" y="223757"/>
                  </a:lnTo>
                  <a:lnTo>
                    <a:pt x="44820" y="240941"/>
                  </a:lnTo>
                  <a:lnTo>
                    <a:pt x="47073" y="257991"/>
                  </a:lnTo>
                  <a:lnTo>
                    <a:pt x="48926" y="275073"/>
                  </a:lnTo>
                  <a:lnTo>
                    <a:pt x="50783" y="292243"/>
                  </a:lnTo>
                  <a:lnTo>
                    <a:pt x="52883" y="309500"/>
                  </a:lnTo>
                  <a:lnTo>
                    <a:pt x="55126" y="326668"/>
                  </a:lnTo>
                  <a:lnTo>
                    <a:pt x="57178" y="343421"/>
                  </a:lnTo>
                  <a:lnTo>
                    <a:pt x="58851" y="359581"/>
                  </a:lnTo>
                  <a:lnTo>
                    <a:pt x="59938" y="373991"/>
                  </a:lnTo>
                  <a:lnTo>
                    <a:pt x="59531" y="383450"/>
                  </a:lnTo>
                  <a:lnTo>
                    <a:pt x="57321" y="386313"/>
                  </a:lnTo>
                  <a:lnTo>
                    <a:pt x="54470" y="384347"/>
                  </a:lnTo>
                  <a:lnTo>
                    <a:pt x="51591" y="378960"/>
                  </a:lnTo>
                  <a:lnTo>
                    <a:pt x="49077" y="370671"/>
                  </a:lnTo>
                  <a:lnTo>
                    <a:pt x="47086" y="359941"/>
                  </a:lnTo>
                  <a:lnTo>
                    <a:pt x="45765" y="347606"/>
                  </a:lnTo>
                  <a:lnTo>
                    <a:pt x="45336" y="334765"/>
                  </a:lnTo>
                  <a:lnTo>
                    <a:pt x="45830" y="322075"/>
                  </a:lnTo>
                  <a:lnTo>
                    <a:pt x="47129" y="309617"/>
                  </a:lnTo>
                  <a:lnTo>
                    <a:pt x="49065" y="297108"/>
                  </a:lnTo>
                  <a:lnTo>
                    <a:pt x="51490" y="284382"/>
                  </a:lnTo>
                  <a:lnTo>
                    <a:pt x="54760" y="272207"/>
                  </a:lnTo>
                  <a:lnTo>
                    <a:pt x="59698" y="262148"/>
                  </a:lnTo>
                  <a:lnTo>
                    <a:pt x="66607" y="254916"/>
                  </a:lnTo>
                  <a:lnTo>
                    <a:pt x="75011" y="250893"/>
                  </a:lnTo>
                  <a:lnTo>
                    <a:pt x="83954" y="250537"/>
                  </a:lnTo>
                  <a:lnTo>
                    <a:pt x="92814" y="253708"/>
                  </a:lnTo>
                  <a:lnTo>
                    <a:pt x="101183" y="259683"/>
                  </a:lnTo>
                  <a:lnTo>
                    <a:pt x="108717" y="267489"/>
                  </a:lnTo>
                  <a:lnTo>
                    <a:pt x="115331" y="276390"/>
                  </a:lnTo>
                  <a:lnTo>
                    <a:pt x="121127" y="285933"/>
                  </a:lnTo>
                  <a:lnTo>
                    <a:pt x="126269" y="295857"/>
                  </a:lnTo>
                  <a:lnTo>
                    <a:pt x="130920" y="306007"/>
                  </a:lnTo>
                  <a:lnTo>
                    <a:pt x="135218" y="316296"/>
                  </a:lnTo>
                  <a:lnTo>
                    <a:pt x="139266" y="326672"/>
                  </a:lnTo>
                  <a:lnTo>
                    <a:pt x="143141" y="337101"/>
                  </a:lnTo>
                  <a:lnTo>
                    <a:pt x="146896" y="347565"/>
                  </a:lnTo>
                  <a:lnTo>
                    <a:pt x="150572" y="358051"/>
                  </a:lnTo>
                  <a:lnTo>
                    <a:pt x="154198" y="368481"/>
                  </a:lnTo>
                  <a:lnTo>
                    <a:pt x="157981" y="376366"/>
                  </a:lnTo>
                  <a:lnTo>
                    <a:pt x="161756" y="378575"/>
                  </a:lnTo>
                  <a:lnTo>
                    <a:pt x="164984" y="376073"/>
                  </a:lnTo>
                  <a:lnTo>
                    <a:pt x="167880" y="370517"/>
                  </a:lnTo>
                  <a:lnTo>
                    <a:pt x="171051" y="363415"/>
                  </a:lnTo>
                  <a:lnTo>
                    <a:pt x="175257" y="356116"/>
                  </a:lnTo>
                  <a:lnTo>
                    <a:pt x="180804" y="349327"/>
                  </a:lnTo>
                  <a:lnTo>
                    <a:pt x="187785" y="343411"/>
                  </a:lnTo>
                  <a:lnTo>
                    <a:pt x="196282" y="338634"/>
                  </a:lnTo>
                  <a:lnTo>
                    <a:pt x="206174" y="334999"/>
                  </a:lnTo>
                  <a:lnTo>
                    <a:pt x="217050" y="332178"/>
                  </a:lnTo>
                  <a:lnTo>
                    <a:pt x="228332" y="329650"/>
                  </a:lnTo>
                  <a:lnTo>
                    <a:pt x="239656" y="327083"/>
                  </a:lnTo>
                  <a:lnTo>
                    <a:pt x="250865" y="324184"/>
                  </a:lnTo>
                  <a:lnTo>
                    <a:pt x="261925" y="320625"/>
                  </a:lnTo>
                  <a:lnTo>
                    <a:pt x="272837" y="316294"/>
                  </a:lnTo>
                  <a:lnTo>
                    <a:pt x="283299" y="311097"/>
                  </a:lnTo>
                  <a:lnTo>
                    <a:pt x="292727" y="304859"/>
                  </a:lnTo>
                  <a:lnTo>
                    <a:pt x="300876" y="297589"/>
                  </a:lnTo>
                  <a:lnTo>
                    <a:pt x="307500" y="289437"/>
                  </a:lnTo>
                  <a:lnTo>
                    <a:pt x="312201" y="280595"/>
                  </a:lnTo>
                  <a:lnTo>
                    <a:pt x="314948" y="271246"/>
                  </a:lnTo>
                  <a:lnTo>
                    <a:pt x="315845" y="261699"/>
                  </a:lnTo>
                  <a:lnTo>
                    <a:pt x="314943" y="252370"/>
                  </a:lnTo>
                  <a:lnTo>
                    <a:pt x="312437" y="243478"/>
                  </a:lnTo>
                  <a:lnTo>
                    <a:pt x="308146" y="235373"/>
                  </a:lnTo>
                  <a:lnTo>
                    <a:pt x="301463" y="228607"/>
                  </a:lnTo>
                  <a:lnTo>
                    <a:pt x="292274" y="223364"/>
                  </a:lnTo>
                  <a:lnTo>
                    <a:pt x="281377" y="219827"/>
                  </a:lnTo>
                  <a:lnTo>
                    <a:pt x="270146" y="218343"/>
                  </a:lnTo>
                  <a:lnTo>
                    <a:pt x="259414" y="218911"/>
                  </a:lnTo>
                  <a:lnTo>
                    <a:pt x="249451" y="221561"/>
                  </a:lnTo>
                  <a:lnTo>
                    <a:pt x="240233" y="226531"/>
                  </a:lnTo>
                  <a:lnTo>
                    <a:pt x="231634" y="233720"/>
                  </a:lnTo>
                  <a:lnTo>
                    <a:pt x="223674" y="242612"/>
                  </a:lnTo>
                  <a:lnTo>
                    <a:pt x="216532" y="252482"/>
                  </a:lnTo>
                  <a:lnTo>
                    <a:pt x="210242" y="262827"/>
                  </a:lnTo>
                  <a:lnTo>
                    <a:pt x="204862" y="273702"/>
                  </a:lnTo>
                  <a:lnTo>
                    <a:pt x="200545" y="285594"/>
                  </a:lnTo>
                  <a:lnTo>
                    <a:pt x="197276" y="298697"/>
                  </a:lnTo>
                  <a:lnTo>
                    <a:pt x="195064" y="312598"/>
                  </a:lnTo>
                  <a:lnTo>
                    <a:pt x="194020" y="326476"/>
                  </a:lnTo>
                  <a:lnTo>
                    <a:pt x="194096" y="339849"/>
                  </a:lnTo>
                  <a:lnTo>
                    <a:pt x="195111" y="352591"/>
                  </a:lnTo>
                  <a:lnTo>
                    <a:pt x="196854" y="364755"/>
                  </a:lnTo>
                  <a:lnTo>
                    <a:pt x="199145" y="376445"/>
                  </a:lnTo>
                  <a:lnTo>
                    <a:pt x="202157" y="387447"/>
                  </a:lnTo>
                  <a:lnTo>
                    <a:pt x="206388" y="397244"/>
                  </a:lnTo>
                  <a:lnTo>
                    <a:pt x="212019" y="405648"/>
                  </a:lnTo>
                  <a:lnTo>
                    <a:pt x="219090" y="412615"/>
                  </a:lnTo>
                  <a:lnTo>
                    <a:pt x="227664" y="418079"/>
                  </a:lnTo>
                  <a:lnTo>
                    <a:pt x="237616" y="422153"/>
                  </a:lnTo>
                  <a:lnTo>
                    <a:pt x="248536" y="424753"/>
                  </a:lnTo>
                  <a:lnTo>
                    <a:pt x="259850" y="425534"/>
                  </a:lnTo>
                  <a:lnTo>
                    <a:pt x="271185" y="424472"/>
                  </a:lnTo>
                  <a:lnTo>
                    <a:pt x="282132" y="421937"/>
                  </a:lnTo>
                  <a:lnTo>
                    <a:pt x="293326" y="418162"/>
                  </a:lnTo>
                  <a:lnTo>
                    <a:pt x="306862" y="411701"/>
                  </a:lnTo>
                  <a:lnTo>
                    <a:pt x="32638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32216" y="2970813"/>
              <a:ext cx="183208" cy="352487"/>
            </a:xfrm>
            <a:custGeom>
              <a:avLst/>
              <a:gdLst/>
              <a:ahLst/>
              <a:cxnLst/>
              <a:rect l="0" t="0" r="0" b="0"/>
              <a:pathLst>
                <a:path w="183208" h="352487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2003" y="41083"/>
                  </a:lnTo>
                  <a:lnTo>
                    <a:pt x="3864" y="54770"/>
                  </a:lnTo>
                  <a:lnTo>
                    <a:pt x="6180" y="69575"/>
                  </a:lnTo>
                  <a:lnTo>
                    <a:pt x="8846" y="85721"/>
                  </a:lnTo>
                  <a:lnTo>
                    <a:pt x="11770" y="102620"/>
                  </a:lnTo>
                  <a:lnTo>
                    <a:pt x="14877" y="119118"/>
                  </a:lnTo>
                  <a:lnTo>
                    <a:pt x="18112" y="134588"/>
                  </a:lnTo>
                  <a:lnTo>
                    <a:pt x="21436" y="149244"/>
                  </a:lnTo>
                  <a:lnTo>
                    <a:pt x="24821" y="163838"/>
                  </a:lnTo>
                  <a:lnTo>
                    <a:pt x="28241" y="178843"/>
                  </a:lnTo>
                  <a:lnTo>
                    <a:pt x="31522" y="194396"/>
                  </a:lnTo>
                  <a:lnTo>
                    <a:pt x="34345" y="210464"/>
                  </a:lnTo>
                  <a:lnTo>
                    <a:pt x="36576" y="226945"/>
                  </a:lnTo>
                  <a:lnTo>
                    <a:pt x="38243" y="243575"/>
                  </a:lnTo>
                  <a:lnTo>
                    <a:pt x="39445" y="259959"/>
                  </a:lnTo>
                  <a:lnTo>
                    <a:pt x="40269" y="275811"/>
                  </a:lnTo>
                  <a:lnTo>
                    <a:pt x="40041" y="287943"/>
                  </a:lnTo>
                  <a:lnTo>
                    <a:pt x="38761" y="292561"/>
                  </a:lnTo>
                  <a:lnTo>
                    <a:pt x="38093" y="291211"/>
                  </a:lnTo>
                  <a:lnTo>
                    <a:pt x="38482" y="285973"/>
                  </a:lnTo>
                  <a:lnTo>
                    <a:pt x="39788" y="278066"/>
                  </a:lnTo>
                  <a:lnTo>
                    <a:pt x="41781" y="268279"/>
                  </a:lnTo>
                  <a:lnTo>
                    <a:pt x="44427" y="257497"/>
                  </a:lnTo>
                  <a:lnTo>
                    <a:pt x="47883" y="246738"/>
                  </a:lnTo>
                  <a:lnTo>
                    <a:pt x="52178" y="236553"/>
                  </a:lnTo>
                  <a:lnTo>
                    <a:pt x="57368" y="227244"/>
                  </a:lnTo>
                  <a:lnTo>
                    <a:pt x="63609" y="219056"/>
                  </a:lnTo>
                  <a:lnTo>
                    <a:pt x="70885" y="212000"/>
                  </a:lnTo>
                  <a:lnTo>
                    <a:pt x="79043" y="206244"/>
                  </a:lnTo>
                  <a:lnTo>
                    <a:pt x="87889" y="202191"/>
                  </a:lnTo>
                  <a:lnTo>
                    <a:pt x="97246" y="199910"/>
                  </a:lnTo>
                  <a:lnTo>
                    <a:pt x="106968" y="199343"/>
                  </a:lnTo>
                  <a:lnTo>
                    <a:pt x="116947" y="200473"/>
                  </a:lnTo>
                  <a:lnTo>
                    <a:pt x="127099" y="203126"/>
                  </a:lnTo>
                  <a:lnTo>
                    <a:pt x="137204" y="207176"/>
                  </a:lnTo>
                  <a:lnTo>
                    <a:pt x="146916" y="212635"/>
                  </a:lnTo>
                  <a:lnTo>
                    <a:pt x="156068" y="219384"/>
                  </a:lnTo>
                  <a:lnTo>
                    <a:pt x="164349" y="227354"/>
                  </a:lnTo>
                  <a:lnTo>
                    <a:pt x="171233" y="236607"/>
                  </a:lnTo>
                  <a:lnTo>
                    <a:pt x="176561" y="247049"/>
                  </a:lnTo>
                  <a:lnTo>
                    <a:pt x="180325" y="258315"/>
                  </a:lnTo>
                  <a:lnTo>
                    <a:pt x="182492" y="269869"/>
                  </a:lnTo>
                  <a:lnTo>
                    <a:pt x="183207" y="281374"/>
                  </a:lnTo>
                  <a:lnTo>
                    <a:pt x="182570" y="292539"/>
                  </a:lnTo>
                  <a:lnTo>
                    <a:pt x="180557" y="303037"/>
                  </a:lnTo>
                  <a:lnTo>
                    <a:pt x="177275" y="312757"/>
                  </a:lnTo>
                  <a:lnTo>
                    <a:pt x="172785" y="321607"/>
                  </a:lnTo>
                  <a:lnTo>
                    <a:pt x="167024" y="329413"/>
                  </a:lnTo>
                  <a:lnTo>
                    <a:pt x="160068" y="336180"/>
                  </a:lnTo>
                  <a:lnTo>
                    <a:pt x="151958" y="341896"/>
                  </a:lnTo>
                  <a:lnTo>
                    <a:pt x="142611" y="346446"/>
                  </a:lnTo>
                  <a:lnTo>
                    <a:pt x="132109" y="349870"/>
                  </a:lnTo>
                  <a:lnTo>
                    <a:pt x="120974" y="352017"/>
                  </a:lnTo>
                  <a:lnTo>
                    <a:pt x="110039" y="352486"/>
                  </a:lnTo>
                  <a:lnTo>
                    <a:pt x="99768" y="351216"/>
                  </a:lnTo>
                  <a:lnTo>
                    <a:pt x="90358" y="348738"/>
                  </a:lnTo>
                  <a:lnTo>
                    <a:pt x="80892" y="345752"/>
                  </a:lnTo>
                  <a:lnTo>
                    <a:pt x="69430" y="341997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53314" y="321296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59"/>
                  </a:lnTo>
                  <a:lnTo>
                    <a:pt x="7868" y="77367"/>
                  </a:lnTo>
                  <a:lnTo>
                    <a:pt x="8799" y="89689"/>
                  </a:lnTo>
                  <a:lnTo>
                    <a:pt x="9640" y="10472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163843" y="3076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58599" y="3012926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78"/>
                  </a:lnTo>
                  <a:lnTo>
                    <a:pt x="177" y="61966"/>
                  </a:lnTo>
                  <a:lnTo>
                    <a:pt x="826" y="79459"/>
                  </a:lnTo>
                  <a:lnTo>
                    <a:pt x="2080" y="97193"/>
                  </a:lnTo>
                  <a:lnTo>
                    <a:pt x="3905" y="114981"/>
                  </a:lnTo>
                  <a:lnTo>
                    <a:pt x="6201" y="132748"/>
                  </a:lnTo>
                  <a:lnTo>
                    <a:pt x="8853" y="150471"/>
                  </a:lnTo>
                  <a:lnTo>
                    <a:pt x="11598" y="168150"/>
                  </a:lnTo>
                  <a:lnTo>
                    <a:pt x="14054" y="185793"/>
                  </a:lnTo>
                  <a:lnTo>
                    <a:pt x="16040" y="203398"/>
                  </a:lnTo>
                  <a:lnTo>
                    <a:pt x="17710" y="220646"/>
                  </a:lnTo>
                  <a:lnTo>
                    <a:pt x="19446" y="236929"/>
                  </a:lnTo>
                  <a:lnTo>
                    <a:pt x="21464" y="251978"/>
                  </a:lnTo>
                  <a:lnTo>
                    <a:pt x="23660" y="265414"/>
                  </a:lnTo>
                  <a:lnTo>
                    <a:pt x="25913" y="277897"/>
                  </a:lnTo>
                  <a:lnTo>
                    <a:pt x="28423" y="290519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49952" y="3044512"/>
              <a:ext cx="13933" cy="315856"/>
            </a:xfrm>
            <a:custGeom>
              <a:avLst/>
              <a:gdLst/>
              <a:ahLst/>
              <a:cxnLst/>
              <a:rect l="0" t="0" r="0" b="0"/>
              <a:pathLst>
                <a:path w="13933" h="315856">
                  <a:moveTo>
                    <a:pt x="13932" y="0"/>
                  </a:moveTo>
                  <a:lnTo>
                    <a:pt x="10999" y="8935"/>
                  </a:lnTo>
                  <a:lnTo>
                    <a:pt x="8216" y="18562"/>
                  </a:lnTo>
                  <a:lnTo>
                    <a:pt x="5326" y="29859"/>
                  </a:lnTo>
                  <a:lnTo>
                    <a:pt x="2631" y="42872"/>
                  </a:lnTo>
                  <a:lnTo>
                    <a:pt x="763" y="57649"/>
                  </a:lnTo>
                  <a:lnTo>
                    <a:pt x="0" y="74022"/>
                  </a:lnTo>
                  <a:lnTo>
                    <a:pt x="141" y="91536"/>
                  </a:lnTo>
                  <a:lnTo>
                    <a:pt x="694" y="109572"/>
                  </a:lnTo>
                  <a:lnTo>
                    <a:pt x="1324" y="127732"/>
                  </a:lnTo>
                  <a:lnTo>
                    <a:pt x="1880" y="145837"/>
                  </a:lnTo>
                  <a:lnTo>
                    <a:pt x="2321" y="163831"/>
                  </a:lnTo>
                  <a:lnTo>
                    <a:pt x="2653" y="181705"/>
                  </a:lnTo>
                  <a:lnTo>
                    <a:pt x="3061" y="199149"/>
                  </a:lnTo>
                  <a:lnTo>
                    <a:pt x="3875" y="215570"/>
                  </a:lnTo>
                  <a:lnTo>
                    <a:pt x="5237" y="230729"/>
                  </a:lnTo>
                  <a:lnTo>
                    <a:pt x="6977" y="244838"/>
                  </a:lnTo>
                  <a:lnTo>
                    <a:pt x="8866" y="260077"/>
                  </a:lnTo>
                  <a:lnTo>
                    <a:pt x="11071" y="281138"/>
                  </a:lnTo>
                  <a:lnTo>
                    <a:pt x="1393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58641" y="33182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67005" y="4248577"/>
            <a:ext cx="403045" cy="558893"/>
            <a:chOff x="267005" y="4248577"/>
            <a:chExt cx="403045" cy="558893"/>
          </a:xfrm>
        </p:grpSpPr>
        <p:sp>
          <p:nvSpPr>
            <p:cNvPr id="108" name="Freeform 107"/>
            <p:cNvSpPr/>
            <p:nvPr/>
          </p:nvSpPr>
          <p:spPr>
            <a:xfrm>
              <a:off x="494839" y="4332805"/>
              <a:ext cx="17803" cy="431670"/>
            </a:xfrm>
            <a:custGeom>
              <a:avLst/>
              <a:gdLst/>
              <a:ahLst/>
              <a:cxnLst/>
              <a:rect l="0" t="0" r="0" b="0"/>
              <a:pathLst>
                <a:path w="17803" h="431670">
                  <a:moveTo>
                    <a:pt x="10528" y="0"/>
                  </a:moveTo>
                  <a:lnTo>
                    <a:pt x="10461" y="11735"/>
                  </a:lnTo>
                  <a:lnTo>
                    <a:pt x="9821" y="22864"/>
                  </a:lnTo>
                  <a:lnTo>
                    <a:pt x="8529" y="34472"/>
                  </a:lnTo>
                  <a:lnTo>
                    <a:pt x="6842" y="46979"/>
                  </a:lnTo>
                  <a:lnTo>
                    <a:pt x="5174" y="60936"/>
                  </a:lnTo>
                  <a:lnTo>
                    <a:pt x="3765" y="76502"/>
                  </a:lnTo>
                  <a:lnTo>
                    <a:pt x="2840" y="93678"/>
                  </a:lnTo>
                  <a:lnTo>
                    <a:pt x="2678" y="112485"/>
                  </a:lnTo>
                  <a:lnTo>
                    <a:pt x="3347" y="132765"/>
                  </a:lnTo>
                  <a:lnTo>
                    <a:pt x="4594" y="154246"/>
                  </a:lnTo>
                  <a:lnTo>
                    <a:pt x="5963" y="176642"/>
                  </a:lnTo>
                  <a:lnTo>
                    <a:pt x="7179" y="199700"/>
                  </a:lnTo>
                  <a:lnTo>
                    <a:pt x="8314" y="223064"/>
                  </a:lnTo>
                  <a:lnTo>
                    <a:pt x="9683" y="246281"/>
                  </a:lnTo>
                  <a:lnTo>
                    <a:pt x="11451" y="269111"/>
                  </a:lnTo>
                  <a:lnTo>
                    <a:pt x="13469" y="291187"/>
                  </a:lnTo>
                  <a:lnTo>
                    <a:pt x="15370" y="311946"/>
                  </a:lnTo>
                  <a:lnTo>
                    <a:pt x="16937" y="331202"/>
                  </a:lnTo>
                  <a:lnTo>
                    <a:pt x="17802" y="348930"/>
                  </a:lnTo>
                  <a:lnTo>
                    <a:pt x="17393" y="365086"/>
                  </a:lnTo>
                  <a:lnTo>
                    <a:pt x="15528" y="379797"/>
                  </a:lnTo>
                  <a:lnTo>
                    <a:pt x="12647" y="392873"/>
                  </a:lnTo>
                  <a:lnTo>
                    <a:pt x="9345" y="405009"/>
                  </a:lnTo>
                  <a:lnTo>
                    <a:pt x="5332" y="41727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0358" y="4343334"/>
              <a:ext cx="113953" cy="267626"/>
            </a:xfrm>
            <a:custGeom>
              <a:avLst/>
              <a:gdLst/>
              <a:ahLst/>
              <a:cxnLst/>
              <a:rect l="0" t="0" r="0" b="0"/>
              <a:pathLst>
                <a:path w="113953" h="267626">
                  <a:moveTo>
                    <a:pt x="113952" y="157927"/>
                  </a:moveTo>
                  <a:lnTo>
                    <a:pt x="108085" y="166662"/>
                  </a:lnTo>
                  <a:lnTo>
                    <a:pt x="102520" y="174368"/>
                  </a:lnTo>
                  <a:lnTo>
                    <a:pt x="96721" y="181770"/>
                  </a:lnTo>
                  <a:lnTo>
                    <a:pt x="90641" y="189032"/>
                  </a:lnTo>
                  <a:lnTo>
                    <a:pt x="84311" y="196211"/>
                  </a:lnTo>
                  <a:lnTo>
                    <a:pt x="77783" y="203340"/>
                  </a:lnTo>
                  <a:lnTo>
                    <a:pt x="71107" y="210603"/>
                  </a:lnTo>
                  <a:lnTo>
                    <a:pt x="64324" y="218319"/>
                  </a:lnTo>
                  <a:lnTo>
                    <a:pt x="57466" y="226619"/>
                  </a:lnTo>
                  <a:lnTo>
                    <a:pt x="50557" y="235311"/>
                  </a:lnTo>
                  <a:lnTo>
                    <a:pt x="43612" y="243993"/>
                  </a:lnTo>
                  <a:lnTo>
                    <a:pt x="36643" y="252406"/>
                  </a:lnTo>
                  <a:lnTo>
                    <a:pt x="29657" y="259833"/>
                  </a:lnTo>
                  <a:lnTo>
                    <a:pt x="22660" y="265070"/>
                  </a:lnTo>
                  <a:lnTo>
                    <a:pt x="15665" y="267625"/>
                  </a:lnTo>
                  <a:lnTo>
                    <a:pt x="9016" y="266579"/>
                  </a:lnTo>
                  <a:lnTo>
                    <a:pt x="3810" y="261696"/>
                  </a:lnTo>
                  <a:lnTo>
                    <a:pt x="902" y="254826"/>
                  </a:lnTo>
                  <a:lnTo>
                    <a:pt x="0" y="246858"/>
                  </a:lnTo>
                  <a:lnTo>
                    <a:pt x="546" y="238137"/>
                  </a:lnTo>
                  <a:lnTo>
                    <a:pt x="2078" y="228706"/>
                  </a:lnTo>
                  <a:lnTo>
                    <a:pt x="4272" y="218410"/>
                  </a:lnTo>
                  <a:lnTo>
                    <a:pt x="6905" y="207228"/>
                  </a:lnTo>
                  <a:lnTo>
                    <a:pt x="9831" y="195112"/>
                  </a:lnTo>
                  <a:lnTo>
                    <a:pt x="12953" y="181917"/>
                  </a:lnTo>
                  <a:lnTo>
                    <a:pt x="16203" y="167667"/>
                  </a:lnTo>
                  <a:lnTo>
                    <a:pt x="19540" y="152521"/>
                  </a:lnTo>
                  <a:lnTo>
                    <a:pt x="22935" y="136676"/>
                  </a:lnTo>
                  <a:lnTo>
                    <a:pt x="26363" y="120318"/>
                  </a:lnTo>
                  <a:lnTo>
                    <a:pt x="29649" y="103759"/>
                  </a:lnTo>
                  <a:lnTo>
                    <a:pt x="32476" y="87416"/>
                  </a:lnTo>
                  <a:lnTo>
                    <a:pt x="34710" y="71512"/>
                  </a:lnTo>
                  <a:lnTo>
                    <a:pt x="36382" y="56481"/>
                  </a:lnTo>
                  <a:lnTo>
                    <a:pt x="37769" y="41481"/>
                  </a:lnTo>
                  <a:lnTo>
                    <a:pt x="38989" y="24078"/>
                  </a:lnTo>
                  <a:lnTo>
                    <a:pt x="402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7005" y="4248577"/>
              <a:ext cx="403045" cy="558893"/>
            </a:xfrm>
            <a:custGeom>
              <a:avLst/>
              <a:gdLst/>
              <a:ahLst/>
              <a:cxnLst/>
              <a:rect l="0" t="0" r="0" b="0"/>
              <a:pathLst>
                <a:path w="403045" h="558893">
                  <a:moveTo>
                    <a:pt x="259419" y="0"/>
                  </a:moveTo>
                  <a:lnTo>
                    <a:pt x="247684" y="67"/>
                  </a:lnTo>
                  <a:lnTo>
                    <a:pt x="236555" y="707"/>
                  </a:lnTo>
                  <a:lnTo>
                    <a:pt x="224962" y="2009"/>
                  </a:lnTo>
                  <a:lnTo>
                    <a:pt x="212973" y="4041"/>
                  </a:lnTo>
                  <a:lnTo>
                    <a:pt x="200962" y="7006"/>
                  </a:lnTo>
                  <a:lnTo>
                    <a:pt x="189163" y="10926"/>
                  </a:lnTo>
                  <a:lnTo>
                    <a:pt x="177810" y="15675"/>
                  </a:lnTo>
                  <a:lnTo>
                    <a:pt x="167189" y="21078"/>
                  </a:lnTo>
                  <a:lnTo>
                    <a:pt x="157379" y="26975"/>
                  </a:lnTo>
                  <a:lnTo>
                    <a:pt x="148131" y="33389"/>
                  </a:lnTo>
                  <a:lnTo>
                    <a:pt x="138993" y="40527"/>
                  </a:lnTo>
                  <a:lnTo>
                    <a:pt x="129692" y="48439"/>
                  </a:lnTo>
                  <a:lnTo>
                    <a:pt x="120137" y="57041"/>
                  </a:lnTo>
                  <a:lnTo>
                    <a:pt x="110335" y="66193"/>
                  </a:lnTo>
                  <a:lnTo>
                    <a:pt x="100335" y="75754"/>
                  </a:lnTo>
                  <a:lnTo>
                    <a:pt x="90348" y="85446"/>
                  </a:lnTo>
                  <a:lnTo>
                    <a:pt x="80723" y="94872"/>
                  </a:lnTo>
                  <a:lnTo>
                    <a:pt x="71622" y="103853"/>
                  </a:lnTo>
                  <a:lnTo>
                    <a:pt x="63038" y="112866"/>
                  </a:lnTo>
                  <a:lnTo>
                    <a:pt x="54886" y="122903"/>
                  </a:lnTo>
                  <a:lnTo>
                    <a:pt x="47073" y="134436"/>
                  </a:lnTo>
                  <a:lnTo>
                    <a:pt x="39672" y="147287"/>
                  </a:lnTo>
                  <a:lnTo>
                    <a:pt x="32920" y="160910"/>
                  </a:lnTo>
                  <a:lnTo>
                    <a:pt x="26895" y="174887"/>
                  </a:lnTo>
                  <a:lnTo>
                    <a:pt x="21527" y="188830"/>
                  </a:lnTo>
                  <a:lnTo>
                    <a:pt x="16686" y="202330"/>
                  </a:lnTo>
                  <a:lnTo>
                    <a:pt x="12248" y="215227"/>
                  </a:lnTo>
                  <a:lnTo>
                    <a:pt x="8267" y="227868"/>
                  </a:lnTo>
                  <a:lnTo>
                    <a:pt x="4965" y="240969"/>
                  </a:lnTo>
                  <a:lnTo>
                    <a:pt x="2414" y="254903"/>
                  </a:lnTo>
                  <a:lnTo>
                    <a:pt x="701" y="269705"/>
                  </a:lnTo>
                  <a:lnTo>
                    <a:pt x="0" y="285254"/>
                  </a:lnTo>
                  <a:lnTo>
                    <a:pt x="309" y="301377"/>
                  </a:lnTo>
                  <a:lnTo>
                    <a:pt x="1482" y="317593"/>
                  </a:lnTo>
                  <a:lnTo>
                    <a:pt x="3332" y="333166"/>
                  </a:lnTo>
                  <a:lnTo>
                    <a:pt x="5685" y="347745"/>
                  </a:lnTo>
                  <a:lnTo>
                    <a:pt x="8399" y="361329"/>
                  </a:lnTo>
                  <a:lnTo>
                    <a:pt x="11366" y="374072"/>
                  </a:lnTo>
                  <a:lnTo>
                    <a:pt x="14512" y="386170"/>
                  </a:lnTo>
                  <a:lnTo>
                    <a:pt x="17946" y="397959"/>
                  </a:lnTo>
                  <a:lnTo>
                    <a:pt x="21937" y="409882"/>
                  </a:lnTo>
                  <a:lnTo>
                    <a:pt x="26588" y="422163"/>
                  </a:lnTo>
                  <a:lnTo>
                    <a:pt x="31848" y="434515"/>
                  </a:lnTo>
                  <a:lnTo>
                    <a:pt x="37604" y="446275"/>
                  </a:lnTo>
                  <a:lnTo>
                    <a:pt x="43740" y="457119"/>
                  </a:lnTo>
                  <a:lnTo>
                    <a:pt x="50319" y="467364"/>
                  </a:lnTo>
                  <a:lnTo>
                    <a:pt x="57566" y="477771"/>
                  </a:lnTo>
                  <a:lnTo>
                    <a:pt x="65553" y="488766"/>
                  </a:lnTo>
                  <a:lnTo>
                    <a:pt x="74204" y="500118"/>
                  </a:lnTo>
                  <a:lnTo>
                    <a:pt x="83390" y="511138"/>
                  </a:lnTo>
                  <a:lnTo>
                    <a:pt x="92982" y="521439"/>
                  </a:lnTo>
                  <a:lnTo>
                    <a:pt x="103034" y="530796"/>
                  </a:lnTo>
                  <a:lnTo>
                    <a:pt x="113767" y="539002"/>
                  </a:lnTo>
                  <a:lnTo>
                    <a:pt x="125242" y="546062"/>
                  </a:lnTo>
                  <a:lnTo>
                    <a:pt x="137220" y="551818"/>
                  </a:lnTo>
                  <a:lnTo>
                    <a:pt x="149259" y="555870"/>
                  </a:lnTo>
                  <a:lnTo>
                    <a:pt x="161099" y="558153"/>
                  </a:lnTo>
                  <a:lnTo>
                    <a:pt x="172658" y="558892"/>
                  </a:lnTo>
                  <a:lnTo>
                    <a:pt x="183953" y="558408"/>
                  </a:lnTo>
                  <a:lnTo>
                    <a:pt x="195032" y="557008"/>
                  </a:lnTo>
                  <a:lnTo>
                    <a:pt x="205947" y="554782"/>
                  </a:lnTo>
                  <a:lnTo>
                    <a:pt x="216743" y="551619"/>
                  </a:lnTo>
                  <a:lnTo>
                    <a:pt x="227454" y="547531"/>
                  </a:lnTo>
                  <a:lnTo>
                    <a:pt x="238107" y="542651"/>
                  </a:lnTo>
                  <a:lnTo>
                    <a:pt x="248720" y="537151"/>
                  </a:lnTo>
                  <a:lnTo>
                    <a:pt x="259300" y="531191"/>
                  </a:lnTo>
                  <a:lnTo>
                    <a:pt x="269694" y="524901"/>
                  </a:lnTo>
                  <a:lnTo>
                    <a:pt x="279599" y="518379"/>
                  </a:lnTo>
                  <a:lnTo>
                    <a:pt x="288892" y="511688"/>
                  </a:lnTo>
                  <a:lnTo>
                    <a:pt x="297606" y="504551"/>
                  </a:lnTo>
                  <a:lnTo>
                    <a:pt x="305846" y="496388"/>
                  </a:lnTo>
                  <a:lnTo>
                    <a:pt x="313723" y="486975"/>
                  </a:lnTo>
                  <a:lnTo>
                    <a:pt x="321337" y="476719"/>
                  </a:lnTo>
                  <a:lnTo>
                    <a:pt x="328763" y="466449"/>
                  </a:lnTo>
                  <a:lnTo>
                    <a:pt x="336059" y="456647"/>
                  </a:lnTo>
                  <a:lnTo>
                    <a:pt x="343265" y="447117"/>
                  </a:lnTo>
                  <a:lnTo>
                    <a:pt x="350410" y="437199"/>
                  </a:lnTo>
                  <a:lnTo>
                    <a:pt x="357509" y="426522"/>
                  </a:lnTo>
                  <a:lnTo>
                    <a:pt x="364412" y="414875"/>
                  </a:lnTo>
                  <a:lnTo>
                    <a:pt x="370821" y="402060"/>
                  </a:lnTo>
                  <a:lnTo>
                    <a:pt x="376612" y="388096"/>
                  </a:lnTo>
                  <a:lnTo>
                    <a:pt x="381823" y="373157"/>
                  </a:lnTo>
                  <a:lnTo>
                    <a:pt x="386557" y="357458"/>
                  </a:lnTo>
                  <a:lnTo>
                    <a:pt x="390923" y="341203"/>
                  </a:lnTo>
                  <a:lnTo>
                    <a:pt x="394856" y="324713"/>
                  </a:lnTo>
                  <a:lnTo>
                    <a:pt x="398125" y="308417"/>
                  </a:lnTo>
                  <a:lnTo>
                    <a:pt x="400654" y="292527"/>
                  </a:lnTo>
                  <a:lnTo>
                    <a:pt x="402353" y="276908"/>
                  </a:lnTo>
                  <a:lnTo>
                    <a:pt x="403044" y="261193"/>
                  </a:lnTo>
                  <a:lnTo>
                    <a:pt x="402730" y="245173"/>
                  </a:lnTo>
                  <a:lnTo>
                    <a:pt x="401552" y="228802"/>
                  </a:lnTo>
                  <a:lnTo>
                    <a:pt x="399699" y="212118"/>
                  </a:lnTo>
                  <a:lnTo>
                    <a:pt x="397339" y="195195"/>
                  </a:lnTo>
                  <a:lnTo>
                    <a:pt x="394451" y="178423"/>
                  </a:lnTo>
                  <a:lnTo>
                    <a:pt x="390835" y="162468"/>
                  </a:lnTo>
                  <a:lnTo>
                    <a:pt x="386440" y="147634"/>
                  </a:lnTo>
                  <a:lnTo>
                    <a:pt x="381353" y="134048"/>
                  </a:lnTo>
                  <a:lnTo>
                    <a:pt x="375713" y="121834"/>
                  </a:lnTo>
                  <a:lnTo>
                    <a:pt x="369655" y="110914"/>
                  </a:lnTo>
                  <a:lnTo>
                    <a:pt x="363129" y="101071"/>
                  </a:lnTo>
                  <a:lnTo>
                    <a:pt x="355917" y="92057"/>
                  </a:lnTo>
                  <a:lnTo>
                    <a:pt x="347958" y="83652"/>
                  </a:lnTo>
                  <a:lnTo>
                    <a:pt x="339495" y="75682"/>
                  </a:lnTo>
                  <a:lnTo>
                    <a:pt x="330968" y="68015"/>
                  </a:lnTo>
                  <a:lnTo>
                    <a:pt x="322636" y="60563"/>
                  </a:lnTo>
                  <a:lnTo>
                    <a:pt x="314415" y="53421"/>
                  </a:lnTo>
                  <a:lnTo>
                    <a:pt x="305982" y="46852"/>
                  </a:lnTo>
                  <a:lnTo>
                    <a:pt x="297151" y="40953"/>
                  </a:lnTo>
                  <a:lnTo>
                    <a:pt x="287574" y="35670"/>
                  </a:lnTo>
                  <a:lnTo>
                    <a:pt x="276695" y="30888"/>
                  </a:lnTo>
                  <a:lnTo>
                    <a:pt x="264331" y="26489"/>
                  </a:lnTo>
                  <a:lnTo>
                    <a:pt x="250619" y="22535"/>
                  </a:lnTo>
                  <a:lnTo>
                    <a:pt x="235818" y="19251"/>
                  </a:lnTo>
                  <a:lnTo>
                    <a:pt x="220210" y="16708"/>
                  </a:lnTo>
                  <a:lnTo>
                    <a:pt x="204395" y="14826"/>
                  </a:lnTo>
                  <a:lnTo>
                    <a:pt x="187525" y="13276"/>
                  </a:lnTo>
                  <a:lnTo>
                    <a:pt x="165885" y="11921"/>
                  </a:lnTo>
                  <a:lnTo>
                    <a:pt x="13307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915979" y="4047832"/>
            <a:ext cx="4432499" cy="608053"/>
            <a:chOff x="915979" y="4047832"/>
            <a:chExt cx="4432499" cy="608053"/>
          </a:xfrm>
        </p:grpSpPr>
        <p:sp>
          <p:nvSpPr>
            <p:cNvPr id="112" name="Freeform 111"/>
            <p:cNvSpPr/>
            <p:nvPr/>
          </p:nvSpPr>
          <p:spPr>
            <a:xfrm>
              <a:off x="1117073" y="4280163"/>
              <a:ext cx="9477" cy="347441"/>
            </a:xfrm>
            <a:custGeom>
              <a:avLst/>
              <a:gdLst/>
              <a:ahLst/>
              <a:cxnLst/>
              <a:rect l="0" t="0" r="0" b="0"/>
              <a:pathLst>
                <a:path w="9477" h="347441">
                  <a:moveTo>
                    <a:pt x="9476" y="0"/>
                  </a:moveTo>
                  <a:lnTo>
                    <a:pt x="6609" y="9002"/>
                  </a:lnTo>
                  <a:lnTo>
                    <a:pt x="4467" y="19269"/>
                  </a:lnTo>
                  <a:lnTo>
                    <a:pt x="2864" y="31853"/>
                  </a:lnTo>
                  <a:lnTo>
                    <a:pt x="1683" y="46381"/>
                  </a:lnTo>
                  <a:lnTo>
                    <a:pt x="835" y="62176"/>
                  </a:lnTo>
                  <a:lnTo>
                    <a:pt x="242" y="78719"/>
                  </a:lnTo>
                  <a:lnTo>
                    <a:pt x="0" y="95852"/>
                  </a:lnTo>
                  <a:lnTo>
                    <a:pt x="364" y="113699"/>
                  </a:lnTo>
                  <a:lnTo>
                    <a:pt x="1420" y="132284"/>
                  </a:lnTo>
                  <a:lnTo>
                    <a:pt x="2942" y="151354"/>
                  </a:lnTo>
                  <a:lnTo>
                    <a:pt x="4502" y="170469"/>
                  </a:lnTo>
                  <a:lnTo>
                    <a:pt x="5845" y="189363"/>
                  </a:lnTo>
                  <a:lnTo>
                    <a:pt x="6898" y="207797"/>
                  </a:lnTo>
                  <a:lnTo>
                    <a:pt x="7680" y="225483"/>
                  </a:lnTo>
                  <a:lnTo>
                    <a:pt x="8240" y="242341"/>
                  </a:lnTo>
                  <a:lnTo>
                    <a:pt x="8633" y="258459"/>
                  </a:lnTo>
                  <a:lnTo>
                    <a:pt x="8904" y="273984"/>
                  </a:lnTo>
                  <a:lnTo>
                    <a:pt x="9090" y="289044"/>
                  </a:lnTo>
                  <a:lnTo>
                    <a:pt x="9217" y="303159"/>
                  </a:lnTo>
                  <a:lnTo>
                    <a:pt x="9316" y="316628"/>
                  </a:lnTo>
                  <a:lnTo>
                    <a:pt x="9397" y="330639"/>
                  </a:lnTo>
                  <a:lnTo>
                    <a:pt x="947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5979" y="4238049"/>
              <a:ext cx="379027" cy="94757"/>
            </a:xfrm>
            <a:custGeom>
              <a:avLst/>
              <a:gdLst/>
              <a:ahLst/>
              <a:cxnLst/>
              <a:rect l="0" t="0" r="0" b="0"/>
              <a:pathLst>
                <a:path w="379027" h="94757">
                  <a:moveTo>
                    <a:pt x="379026" y="0"/>
                  </a:moveTo>
                  <a:lnTo>
                    <a:pt x="367358" y="2933"/>
                  </a:lnTo>
                  <a:lnTo>
                    <a:pt x="356869" y="5715"/>
                  </a:lnTo>
                  <a:lnTo>
                    <a:pt x="346563" y="8615"/>
                  </a:lnTo>
                  <a:lnTo>
                    <a:pt x="336088" y="11655"/>
                  </a:lnTo>
                  <a:lnTo>
                    <a:pt x="325096" y="14820"/>
                  </a:lnTo>
                  <a:lnTo>
                    <a:pt x="313449" y="18085"/>
                  </a:lnTo>
                  <a:lnTo>
                    <a:pt x="301022" y="21422"/>
                  </a:lnTo>
                  <a:lnTo>
                    <a:pt x="287620" y="24814"/>
                  </a:lnTo>
                  <a:lnTo>
                    <a:pt x="273235" y="28243"/>
                  </a:lnTo>
                  <a:lnTo>
                    <a:pt x="258169" y="31698"/>
                  </a:lnTo>
                  <a:lnTo>
                    <a:pt x="242910" y="35170"/>
                  </a:lnTo>
                  <a:lnTo>
                    <a:pt x="227760" y="38659"/>
                  </a:lnTo>
                  <a:lnTo>
                    <a:pt x="212826" y="42325"/>
                  </a:lnTo>
                  <a:lnTo>
                    <a:pt x="198113" y="46472"/>
                  </a:lnTo>
                  <a:lnTo>
                    <a:pt x="183585" y="51222"/>
                  </a:lnTo>
                  <a:lnTo>
                    <a:pt x="169202" y="56379"/>
                  </a:lnTo>
                  <a:lnTo>
                    <a:pt x="154924" y="61534"/>
                  </a:lnTo>
                  <a:lnTo>
                    <a:pt x="140722" y="66439"/>
                  </a:lnTo>
                  <a:lnTo>
                    <a:pt x="126572" y="70867"/>
                  </a:lnTo>
                  <a:lnTo>
                    <a:pt x="112458" y="74535"/>
                  </a:lnTo>
                  <a:lnTo>
                    <a:pt x="98374" y="77374"/>
                  </a:lnTo>
                  <a:lnTo>
                    <a:pt x="84474" y="79635"/>
                  </a:lnTo>
                  <a:lnTo>
                    <a:pt x="71062" y="81775"/>
                  </a:lnTo>
                  <a:lnTo>
                    <a:pt x="58271" y="84069"/>
                  </a:lnTo>
                  <a:lnTo>
                    <a:pt x="46325" y="86452"/>
                  </a:lnTo>
                  <a:lnTo>
                    <a:pt x="34342" y="88850"/>
                  </a:lnTo>
                  <a:lnTo>
                    <a:pt x="20154" y="9148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69335" y="4259106"/>
              <a:ext cx="373111" cy="361033"/>
            </a:xfrm>
            <a:custGeom>
              <a:avLst/>
              <a:gdLst/>
              <a:ahLst/>
              <a:cxnLst/>
              <a:rect l="0" t="0" r="0" b="0"/>
              <a:pathLst>
                <a:path w="373111" h="36103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6" y="63096"/>
                  </a:lnTo>
                  <a:lnTo>
                    <a:pt x="3003" y="75861"/>
                  </a:lnTo>
                  <a:lnTo>
                    <a:pt x="4178" y="88494"/>
                  </a:lnTo>
                  <a:lnTo>
                    <a:pt x="5817" y="100772"/>
                  </a:lnTo>
                  <a:lnTo>
                    <a:pt x="7917" y="112980"/>
                  </a:lnTo>
                  <a:lnTo>
                    <a:pt x="10405" y="125782"/>
                  </a:lnTo>
                  <a:lnTo>
                    <a:pt x="13193" y="139512"/>
                  </a:lnTo>
                  <a:lnTo>
                    <a:pt x="16202" y="154176"/>
                  </a:lnTo>
                  <a:lnTo>
                    <a:pt x="19367" y="169631"/>
                  </a:lnTo>
                  <a:lnTo>
                    <a:pt x="22638" y="185695"/>
                  </a:lnTo>
                  <a:lnTo>
                    <a:pt x="25816" y="202042"/>
                  </a:lnTo>
                  <a:lnTo>
                    <a:pt x="28571" y="218235"/>
                  </a:lnTo>
                  <a:lnTo>
                    <a:pt x="30760" y="234053"/>
                  </a:lnTo>
                  <a:lnTo>
                    <a:pt x="32568" y="249622"/>
                  </a:lnTo>
                  <a:lnTo>
                    <a:pt x="34397" y="265302"/>
                  </a:lnTo>
                  <a:lnTo>
                    <a:pt x="36478" y="281294"/>
                  </a:lnTo>
                  <a:lnTo>
                    <a:pt x="38708" y="297477"/>
                  </a:lnTo>
                  <a:lnTo>
                    <a:pt x="40751" y="313503"/>
                  </a:lnTo>
                  <a:lnTo>
                    <a:pt x="42402" y="329079"/>
                  </a:lnTo>
                  <a:lnTo>
                    <a:pt x="42931" y="340829"/>
                  </a:lnTo>
                  <a:lnTo>
                    <a:pt x="42307" y="344632"/>
                  </a:lnTo>
                  <a:lnTo>
                    <a:pt x="42075" y="341926"/>
                  </a:lnTo>
                  <a:lnTo>
                    <a:pt x="42553" y="334973"/>
                  </a:lnTo>
                  <a:lnTo>
                    <a:pt x="43361" y="325382"/>
                  </a:lnTo>
                  <a:lnTo>
                    <a:pt x="44187" y="314168"/>
                  </a:lnTo>
                  <a:lnTo>
                    <a:pt x="45058" y="302109"/>
                  </a:lnTo>
                  <a:lnTo>
                    <a:pt x="46247" y="289887"/>
                  </a:lnTo>
                  <a:lnTo>
                    <a:pt x="47903" y="277867"/>
                  </a:lnTo>
                  <a:lnTo>
                    <a:pt x="50186" y="266325"/>
                  </a:lnTo>
                  <a:lnTo>
                    <a:pt x="53329" y="255559"/>
                  </a:lnTo>
                  <a:lnTo>
                    <a:pt x="57380" y="245651"/>
                  </a:lnTo>
                  <a:lnTo>
                    <a:pt x="62390" y="236673"/>
                  </a:lnTo>
                  <a:lnTo>
                    <a:pt x="68503" y="228779"/>
                  </a:lnTo>
                  <a:lnTo>
                    <a:pt x="75689" y="221957"/>
                  </a:lnTo>
                  <a:lnTo>
                    <a:pt x="83785" y="216373"/>
                  </a:lnTo>
                  <a:lnTo>
                    <a:pt x="92590" y="212445"/>
                  </a:lnTo>
                  <a:lnTo>
                    <a:pt x="101913" y="210256"/>
                  </a:lnTo>
                  <a:lnTo>
                    <a:pt x="111444" y="209922"/>
                  </a:lnTo>
                  <a:lnTo>
                    <a:pt x="120761" y="211742"/>
                  </a:lnTo>
                  <a:lnTo>
                    <a:pt x="129651" y="215672"/>
                  </a:lnTo>
                  <a:lnTo>
                    <a:pt x="137924" y="221393"/>
                  </a:lnTo>
                  <a:lnTo>
                    <a:pt x="145335" y="228514"/>
                  </a:lnTo>
                  <a:lnTo>
                    <a:pt x="151838" y="236669"/>
                  </a:lnTo>
                  <a:lnTo>
                    <a:pt x="157545" y="245565"/>
                  </a:lnTo>
                  <a:lnTo>
                    <a:pt x="162621" y="254981"/>
                  </a:lnTo>
                  <a:lnTo>
                    <a:pt x="167225" y="264755"/>
                  </a:lnTo>
                  <a:lnTo>
                    <a:pt x="171488" y="274775"/>
                  </a:lnTo>
                  <a:lnTo>
                    <a:pt x="175513" y="284961"/>
                  </a:lnTo>
                  <a:lnTo>
                    <a:pt x="179386" y="295216"/>
                  </a:lnTo>
                  <a:lnTo>
                    <a:pt x="183634" y="303922"/>
                  </a:lnTo>
                  <a:lnTo>
                    <a:pt x="188410" y="308313"/>
                  </a:lnTo>
                  <a:lnTo>
                    <a:pt x="193068" y="307922"/>
                  </a:lnTo>
                  <a:lnTo>
                    <a:pt x="197803" y="303943"/>
                  </a:lnTo>
                  <a:lnTo>
                    <a:pt x="202882" y="297611"/>
                  </a:lnTo>
                  <a:lnTo>
                    <a:pt x="208553" y="290115"/>
                  </a:lnTo>
                  <a:lnTo>
                    <a:pt x="215093" y="282618"/>
                  </a:lnTo>
                  <a:lnTo>
                    <a:pt x="222556" y="275725"/>
                  </a:lnTo>
                  <a:lnTo>
                    <a:pt x="230833" y="269586"/>
                  </a:lnTo>
                  <a:lnTo>
                    <a:pt x="239756" y="264135"/>
                  </a:lnTo>
                  <a:lnTo>
                    <a:pt x="249163" y="259239"/>
                  </a:lnTo>
                  <a:lnTo>
                    <a:pt x="258918" y="254759"/>
                  </a:lnTo>
                  <a:lnTo>
                    <a:pt x="268918" y="250579"/>
                  </a:lnTo>
                  <a:lnTo>
                    <a:pt x="279088" y="246612"/>
                  </a:lnTo>
                  <a:lnTo>
                    <a:pt x="289375" y="242792"/>
                  </a:lnTo>
                  <a:lnTo>
                    <a:pt x="299741" y="239073"/>
                  </a:lnTo>
                  <a:lnTo>
                    <a:pt x="310155" y="235418"/>
                  </a:lnTo>
                  <a:lnTo>
                    <a:pt x="320438" y="231641"/>
                  </a:lnTo>
                  <a:lnTo>
                    <a:pt x="330269" y="227419"/>
                  </a:lnTo>
                  <a:lnTo>
                    <a:pt x="339498" y="222605"/>
                  </a:lnTo>
                  <a:lnTo>
                    <a:pt x="347660" y="216896"/>
                  </a:lnTo>
                  <a:lnTo>
                    <a:pt x="353933" y="209775"/>
                  </a:lnTo>
                  <a:lnTo>
                    <a:pt x="358027" y="201103"/>
                  </a:lnTo>
                  <a:lnTo>
                    <a:pt x="359808" y="191535"/>
                  </a:lnTo>
                  <a:lnTo>
                    <a:pt x="359041" y="182267"/>
                  </a:lnTo>
                  <a:lnTo>
                    <a:pt x="355854" y="173972"/>
                  </a:lnTo>
                  <a:lnTo>
                    <a:pt x="350479" y="166949"/>
                  </a:lnTo>
                  <a:lnTo>
                    <a:pt x="343067" y="161383"/>
                  </a:lnTo>
                  <a:lnTo>
                    <a:pt x="333906" y="157209"/>
                  </a:lnTo>
                  <a:lnTo>
                    <a:pt x="323522" y="154526"/>
                  </a:lnTo>
                  <a:lnTo>
                    <a:pt x="312569" y="153683"/>
                  </a:lnTo>
                  <a:lnTo>
                    <a:pt x="301471" y="154703"/>
                  </a:lnTo>
                  <a:lnTo>
                    <a:pt x="290581" y="157334"/>
                  </a:lnTo>
                  <a:lnTo>
                    <a:pt x="280269" y="161233"/>
                  </a:lnTo>
                  <a:lnTo>
                    <a:pt x="270672" y="166079"/>
                  </a:lnTo>
                  <a:lnTo>
                    <a:pt x="261906" y="171771"/>
                  </a:lnTo>
                  <a:lnTo>
                    <a:pt x="254155" y="178415"/>
                  </a:lnTo>
                  <a:lnTo>
                    <a:pt x="247420" y="185994"/>
                  </a:lnTo>
                  <a:lnTo>
                    <a:pt x="241556" y="194370"/>
                  </a:lnTo>
                  <a:lnTo>
                    <a:pt x="236375" y="203371"/>
                  </a:lnTo>
                  <a:lnTo>
                    <a:pt x="231709" y="212834"/>
                  </a:lnTo>
                  <a:lnTo>
                    <a:pt x="227743" y="222630"/>
                  </a:lnTo>
                  <a:lnTo>
                    <a:pt x="224983" y="232659"/>
                  </a:lnTo>
                  <a:lnTo>
                    <a:pt x="223610" y="242854"/>
                  </a:lnTo>
                  <a:lnTo>
                    <a:pt x="223501" y="253326"/>
                  </a:lnTo>
                  <a:lnTo>
                    <a:pt x="224416" y="264349"/>
                  </a:lnTo>
                  <a:lnTo>
                    <a:pt x="226110" y="276019"/>
                  </a:lnTo>
                  <a:lnTo>
                    <a:pt x="228535" y="287958"/>
                  </a:lnTo>
                  <a:lnTo>
                    <a:pt x="231832" y="299440"/>
                  </a:lnTo>
                  <a:lnTo>
                    <a:pt x="236010" y="310087"/>
                  </a:lnTo>
                  <a:lnTo>
                    <a:pt x="240950" y="319862"/>
                  </a:lnTo>
                  <a:lnTo>
                    <a:pt x="246490" y="328889"/>
                  </a:lnTo>
                  <a:lnTo>
                    <a:pt x="252486" y="337321"/>
                  </a:lnTo>
                  <a:lnTo>
                    <a:pt x="259140" y="344984"/>
                  </a:lnTo>
                  <a:lnTo>
                    <a:pt x="266970" y="351386"/>
                  </a:lnTo>
                  <a:lnTo>
                    <a:pt x="276162" y="356354"/>
                  </a:lnTo>
                  <a:lnTo>
                    <a:pt x="286437" y="359691"/>
                  </a:lnTo>
                  <a:lnTo>
                    <a:pt x="297252" y="361032"/>
                  </a:lnTo>
                  <a:lnTo>
                    <a:pt x="308225" y="360379"/>
                  </a:lnTo>
                  <a:lnTo>
                    <a:pt x="319111" y="358135"/>
                  </a:lnTo>
                  <a:lnTo>
                    <a:pt x="330994" y="354595"/>
                  </a:lnTo>
                  <a:lnTo>
                    <a:pt x="347148" y="348332"/>
                  </a:lnTo>
                  <a:lnTo>
                    <a:pt x="37311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10943" y="4164349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68"/>
                  </a:lnTo>
                  <a:lnTo>
                    <a:pt x="3727" y="66626"/>
                  </a:lnTo>
                  <a:lnTo>
                    <a:pt x="5375" y="83756"/>
                  </a:lnTo>
                  <a:lnTo>
                    <a:pt x="6782" y="101819"/>
                  </a:lnTo>
                  <a:lnTo>
                    <a:pt x="8048" y="120184"/>
                  </a:lnTo>
                  <a:lnTo>
                    <a:pt x="9504" y="137754"/>
                  </a:lnTo>
                  <a:lnTo>
                    <a:pt x="11331" y="153990"/>
                  </a:lnTo>
                  <a:lnTo>
                    <a:pt x="13389" y="169350"/>
                  </a:lnTo>
                  <a:lnTo>
                    <a:pt x="15316" y="184958"/>
                  </a:lnTo>
                  <a:lnTo>
                    <a:pt x="16915" y="201460"/>
                  </a:lnTo>
                  <a:lnTo>
                    <a:pt x="18310" y="218835"/>
                  </a:lnTo>
                  <a:lnTo>
                    <a:pt x="19854" y="236665"/>
                  </a:lnTo>
                  <a:lnTo>
                    <a:pt x="21740" y="254626"/>
                  </a:lnTo>
                  <a:lnTo>
                    <a:pt x="23837" y="272400"/>
                  </a:lnTo>
                  <a:lnTo>
                    <a:pt x="25791" y="289627"/>
                  </a:lnTo>
                  <a:lnTo>
                    <a:pt x="27407" y="306170"/>
                  </a:lnTo>
                  <a:lnTo>
                    <a:pt x="28815" y="322073"/>
                  </a:lnTo>
                  <a:lnTo>
                    <a:pt x="30367" y="337452"/>
                  </a:lnTo>
                  <a:lnTo>
                    <a:pt x="32258" y="352414"/>
                  </a:lnTo>
                  <a:lnTo>
                    <a:pt x="34368" y="366464"/>
                  </a:lnTo>
                  <a:lnTo>
                    <a:pt x="36552" y="379882"/>
                  </a:lnTo>
                  <a:lnTo>
                    <a:pt x="39006" y="393851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863544" y="431174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9892" y="1"/>
                  </a:lnTo>
                  <a:lnTo>
                    <a:pt x="208763" y="1"/>
                  </a:lnTo>
                  <a:lnTo>
                    <a:pt x="197160" y="5"/>
                  </a:lnTo>
                  <a:lnTo>
                    <a:pt x="184826" y="178"/>
                  </a:lnTo>
                  <a:lnTo>
                    <a:pt x="171517" y="826"/>
                  </a:lnTo>
                  <a:lnTo>
                    <a:pt x="157213" y="2075"/>
                  </a:lnTo>
                  <a:lnTo>
                    <a:pt x="142208" y="3728"/>
                  </a:lnTo>
                  <a:lnTo>
                    <a:pt x="126994" y="5376"/>
                  </a:lnTo>
                  <a:lnTo>
                    <a:pt x="111881" y="6783"/>
                  </a:lnTo>
                  <a:lnTo>
                    <a:pt x="97142" y="8049"/>
                  </a:lnTo>
                  <a:lnTo>
                    <a:pt x="83093" y="9505"/>
                  </a:lnTo>
                  <a:lnTo>
                    <a:pt x="69834" y="11336"/>
                  </a:lnTo>
                  <a:lnTo>
                    <a:pt x="57357" y="13605"/>
                  </a:lnTo>
                  <a:lnTo>
                    <a:pt x="44209" y="16657"/>
                  </a:lnTo>
                  <a:lnTo>
                    <a:pt x="26999" y="218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093019" y="4395976"/>
              <a:ext cx="132996" cy="145674"/>
            </a:xfrm>
            <a:custGeom>
              <a:avLst/>
              <a:gdLst/>
              <a:ahLst/>
              <a:cxnLst/>
              <a:rect l="0" t="0" r="0" b="0"/>
              <a:pathLst>
                <a:path w="132996" h="145674">
                  <a:moveTo>
                    <a:pt x="75851" y="0"/>
                  </a:moveTo>
                  <a:lnTo>
                    <a:pt x="64250" y="134"/>
                  </a:lnTo>
                  <a:lnTo>
                    <a:pt x="54402" y="1415"/>
                  </a:lnTo>
                  <a:lnTo>
                    <a:pt x="45401" y="4012"/>
                  </a:lnTo>
                  <a:lnTo>
                    <a:pt x="37132" y="7905"/>
                  </a:lnTo>
                  <a:lnTo>
                    <a:pt x="29753" y="13186"/>
                  </a:lnTo>
                  <a:lnTo>
                    <a:pt x="23283" y="19772"/>
                  </a:lnTo>
                  <a:lnTo>
                    <a:pt x="17604" y="27445"/>
                  </a:lnTo>
                  <a:lnTo>
                    <a:pt x="12550" y="35955"/>
                  </a:lnTo>
                  <a:lnTo>
                    <a:pt x="7971" y="45082"/>
                  </a:lnTo>
                  <a:lnTo>
                    <a:pt x="4063" y="54649"/>
                  </a:lnTo>
                  <a:lnTo>
                    <a:pt x="1343" y="64522"/>
                  </a:lnTo>
                  <a:lnTo>
                    <a:pt x="0" y="74602"/>
                  </a:lnTo>
                  <a:lnTo>
                    <a:pt x="83" y="84659"/>
                  </a:lnTo>
                  <a:lnTo>
                    <a:pt x="1658" y="94338"/>
                  </a:lnTo>
                  <a:lnTo>
                    <a:pt x="4614" y="103478"/>
                  </a:lnTo>
                  <a:lnTo>
                    <a:pt x="8869" y="112091"/>
                  </a:lnTo>
                  <a:lnTo>
                    <a:pt x="14466" y="120262"/>
                  </a:lnTo>
                  <a:lnTo>
                    <a:pt x="21307" y="128081"/>
                  </a:lnTo>
                  <a:lnTo>
                    <a:pt x="29340" y="135145"/>
                  </a:lnTo>
                  <a:lnTo>
                    <a:pt x="38634" y="140607"/>
                  </a:lnTo>
                  <a:lnTo>
                    <a:pt x="49100" y="144125"/>
                  </a:lnTo>
                  <a:lnTo>
                    <a:pt x="60211" y="145673"/>
                  </a:lnTo>
                  <a:lnTo>
                    <a:pt x="71129" y="145274"/>
                  </a:lnTo>
                  <a:lnTo>
                    <a:pt x="81394" y="143153"/>
                  </a:lnTo>
                  <a:lnTo>
                    <a:pt x="90912" y="139645"/>
                  </a:lnTo>
                  <a:lnTo>
                    <a:pt x="99764" y="135090"/>
                  </a:lnTo>
                  <a:lnTo>
                    <a:pt x="108081" y="129766"/>
                  </a:lnTo>
                  <a:lnTo>
                    <a:pt x="115666" y="123567"/>
                  </a:lnTo>
                  <a:lnTo>
                    <a:pt x="122017" y="116044"/>
                  </a:lnTo>
                  <a:lnTo>
                    <a:pt x="126953" y="107059"/>
                  </a:lnTo>
                  <a:lnTo>
                    <a:pt x="130440" y="96923"/>
                  </a:lnTo>
                  <a:lnTo>
                    <a:pt x="132413" y="86201"/>
                  </a:lnTo>
                  <a:lnTo>
                    <a:pt x="132995" y="75290"/>
                  </a:lnTo>
                  <a:lnTo>
                    <a:pt x="132267" y="64541"/>
                  </a:lnTo>
                  <a:lnTo>
                    <a:pt x="130192" y="54331"/>
                  </a:lnTo>
                  <a:lnTo>
                    <a:pt x="126873" y="44806"/>
                  </a:lnTo>
                  <a:lnTo>
                    <a:pt x="122452" y="36032"/>
                  </a:lnTo>
                  <a:lnTo>
                    <a:pt x="116380" y="27129"/>
                  </a:lnTo>
                  <a:lnTo>
                    <a:pt x="105891" y="16200"/>
                  </a:lnTo>
                  <a:lnTo>
                    <a:pt x="863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257699" y="4374919"/>
              <a:ext cx="124155" cy="144427"/>
            </a:xfrm>
            <a:custGeom>
              <a:avLst/>
              <a:gdLst/>
              <a:ahLst/>
              <a:cxnLst/>
              <a:rect l="0" t="0" r="0" b="0"/>
              <a:pathLst>
                <a:path w="124155" h="144427">
                  <a:moveTo>
                    <a:pt x="16456" y="10529"/>
                  </a:moveTo>
                  <a:lnTo>
                    <a:pt x="10723" y="19397"/>
                  </a:lnTo>
                  <a:lnTo>
                    <a:pt x="6439" y="28384"/>
                  </a:lnTo>
                  <a:lnTo>
                    <a:pt x="3237" y="38375"/>
                  </a:lnTo>
                  <a:lnTo>
                    <a:pt x="1049" y="49183"/>
                  </a:lnTo>
                  <a:lnTo>
                    <a:pt x="0" y="60345"/>
                  </a:lnTo>
                  <a:lnTo>
                    <a:pt x="62" y="71551"/>
                  </a:lnTo>
                  <a:lnTo>
                    <a:pt x="1232" y="82663"/>
                  </a:lnTo>
                  <a:lnTo>
                    <a:pt x="3609" y="93648"/>
                  </a:lnTo>
                  <a:lnTo>
                    <a:pt x="7136" y="104504"/>
                  </a:lnTo>
                  <a:lnTo>
                    <a:pt x="11791" y="114929"/>
                  </a:lnTo>
                  <a:lnTo>
                    <a:pt x="17664" y="124330"/>
                  </a:lnTo>
                  <a:lnTo>
                    <a:pt x="24689" y="132455"/>
                  </a:lnTo>
                  <a:lnTo>
                    <a:pt x="32676" y="138893"/>
                  </a:lnTo>
                  <a:lnTo>
                    <a:pt x="41408" y="142938"/>
                  </a:lnTo>
                  <a:lnTo>
                    <a:pt x="50683" y="144426"/>
                  </a:lnTo>
                  <a:lnTo>
                    <a:pt x="60181" y="143493"/>
                  </a:lnTo>
                  <a:lnTo>
                    <a:pt x="69477" y="140292"/>
                  </a:lnTo>
                  <a:lnTo>
                    <a:pt x="78352" y="135142"/>
                  </a:lnTo>
                  <a:lnTo>
                    <a:pt x="86616" y="128451"/>
                  </a:lnTo>
                  <a:lnTo>
                    <a:pt x="94020" y="120606"/>
                  </a:lnTo>
                  <a:lnTo>
                    <a:pt x="100519" y="111929"/>
                  </a:lnTo>
                  <a:lnTo>
                    <a:pt x="106223" y="102666"/>
                  </a:lnTo>
                  <a:lnTo>
                    <a:pt x="111297" y="92996"/>
                  </a:lnTo>
                  <a:lnTo>
                    <a:pt x="115890" y="83047"/>
                  </a:lnTo>
                  <a:lnTo>
                    <a:pt x="119808" y="72908"/>
                  </a:lnTo>
                  <a:lnTo>
                    <a:pt x="122535" y="62642"/>
                  </a:lnTo>
                  <a:lnTo>
                    <a:pt x="123891" y="52298"/>
                  </a:lnTo>
                  <a:lnTo>
                    <a:pt x="124154" y="42168"/>
                  </a:lnTo>
                  <a:lnTo>
                    <a:pt x="123909" y="31683"/>
                  </a:lnTo>
                  <a:lnTo>
                    <a:pt x="123136" y="18806"/>
                  </a:lnTo>
                  <a:lnTo>
                    <a:pt x="121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32082" y="4332805"/>
              <a:ext cx="94758" cy="135645"/>
            </a:xfrm>
            <a:custGeom>
              <a:avLst/>
              <a:gdLst/>
              <a:ahLst/>
              <a:cxnLst/>
              <a:rect l="0" t="0" r="0" b="0"/>
              <a:pathLst>
                <a:path w="94758" h="135645">
                  <a:moveTo>
                    <a:pt x="0" y="94757"/>
                  </a:moveTo>
                  <a:lnTo>
                    <a:pt x="2934" y="106425"/>
                  </a:lnTo>
                  <a:lnTo>
                    <a:pt x="5717" y="116914"/>
                  </a:lnTo>
                  <a:lnTo>
                    <a:pt x="8591" y="127137"/>
                  </a:lnTo>
                  <a:lnTo>
                    <a:pt x="10679" y="134507"/>
                  </a:lnTo>
                  <a:lnTo>
                    <a:pt x="10931" y="135644"/>
                  </a:lnTo>
                  <a:lnTo>
                    <a:pt x="9803" y="131658"/>
                  </a:lnTo>
                  <a:lnTo>
                    <a:pt x="8139" y="124371"/>
                  </a:lnTo>
                  <a:lnTo>
                    <a:pt x="6883" y="115290"/>
                  </a:lnTo>
                  <a:lnTo>
                    <a:pt x="6502" y="105341"/>
                  </a:lnTo>
                  <a:lnTo>
                    <a:pt x="7217" y="95168"/>
                  </a:lnTo>
                  <a:lnTo>
                    <a:pt x="9211" y="85309"/>
                  </a:lnTo>
                  <a:lnTo>
                    <a:pt x="12438" y="75997"/>
                  </a:lnTo>
                  <a:lnTo>
                    <a:pt x="16704" y="67245"/>
                  </a:lnTo>
                  <a:lnTo>
                    <a:pt x="21775" y="58969"/>
                  </a:lnTo>
                  <a:lnTo>
                    <a:pt x="27444" y="51065"/>
                  </a:lnTo>
                  <a:lnTo>
                    <a:pt x="33705" y="43601"/>
                  </a:lnTo>
                  <a:lnTo>
                    <a:pt x="40738" y="36806"/>
                  </a:lnTo>
                  <a:lnTo>
                    <a:pt x="48572" y="30751"/>
                  </a:lnTo>
                  <a:lnTo>
                    <a:pt x="56843" y="25317"/>
                  </a:lnTo>
                  <a:lnTo>
                    <a:pt x="65794" y="19639"/>
                  </a:lnTo>
                  <a:lnTo>
                    <a:pt x="77331" y="1210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21595" y="4364391"/>
              <a:ext cx="21059" cy="115814"/>
            </a:xfrm>
            <a:custGeom>
              <a:avLst/>
              <a:gdLst/>
              <a:ahLst/>
              <a:cxnLst/>
              <a:rect l="0" t="0" r="0" b="0"/>
              <a:pathLst>
                <a:path w="21059" h="115814">
                  <a:moveTo>
                    <a:pt x="0" y="0"/>
                  </a:moveTo>
                  <a:lnTo>
                    <a:pt x="68" y="14535"/>
                  </a:lnTo>
                  <a:lnTo>
                    <a:pt x="708" y="27165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2" y="72717"/>
                  </a:lnTo>
                  <a:lnTo>
                    <a:pt x="11604" y="83079"/>
                  </a:lnTo>
                  <a:lnTo>
                    <a:pt x="14362" y="93002"/>
                  </a:lnTo>
                  <a:lnTo>
                    <a:pt x="17357" y="103360"/>
                  </a:lnTo>
                  <a:lnTo>
                    <a:pt x="2105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00538" y="42485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737409" y="4290691"/>
              <a:ext cx="103725" cy="189514"/>
            </a:xfrm>
            <a:custGeom>
              <a:avLst/>
              <a:gdLst/>
              <a:ahLst/>
              <a:cxnLst/>
              <a:rect l="0" t="0" r="0" b="0"/>
              <a:pathLst>
                <a:path w="103725" h="189514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6" y="8620"/>
                  </a:lnTo>
                  <a:lnTo>
                    <a:pt x="49437" y="11833"/>
                  </a:lnTo>
                  <a:lnTo>
                    <a:pt x="40591" y="15646"/>
                  </a:lnTo>
                  <a:lnTo>
                    <a:pt x="32057" y="20169"/>
                  </a:lnTo>
                  <a:lnTo>
                    <a:pt x="24041" y="25505"/>
                  </a:lnTo>
                  <a:lnTo>
                    <a:pt x="16812" y="31841"/>
                  </a:lnTo>
                  <a:lnTo>
                    <a:pt x="10453" y="39170"/>
                  </a:lnTo>
                  <a:lnTo>
                    <a:pt x="5524" y="47023"/>
                  </a:lnTo>
                  <a:lnTo>
                    <a:pt x="3101" y="54600"/>
                  </a:lnTo>
                  <a:lnTo>
                    <a:pt x="3550" y="61468"/>
                  </a:lnTo>
                  <a:lnTo>
                    <a:pt x="6615" y="67552"/>
                  </a:lnTo>
                  <a:lnTo>
                    <a:pt x="11795" y="72945"/>
                  </a:lnTo>
                  <a:lnTo>
                    <a:pt x="18572" y="77795"/>
                  </a:lnTo>
                  <a:lnTo>
                    <a:pt x="26508" y="82238"/>
                  </a:lnTo>
                  <a:lnTo>
                    <a:pt x="35264" y="86392"/>
                  </a:lnTo>
                  <a:lnTo>
                    <a:pt x="44583" y="90344"/>
                  </a:lnTo>
                  <a:lnTo>
                    <a:pt x="54125" y="94325"/>
                  </a:lnTo>
                  <a:lnTo>
                    <a:pt x="63457" y="98683"/>
                  </a:lnTo>
                  <a:lnTo>
                    <a:pt x="72359" y="103585"/>
                  </a:lnTo>
                  <a:lnTo>
                    <a:pt x="80643" y="109184"/>
                  </a:lnTo>
                  <a:lnTo>
                    <a:pt x="88062" y="115698"/>
                  </a:lnTo>
                  <a:lnTo>
                    <a:pt x="94557" y="123154"/>
                  </a:lnTo>
                  <a:lnTo>
                    <a:pt x="99749" y="131261"/>
                  </a:lnTo>
                  <a:lnTo>
                    <a:pt x="102883" y="139541"/>
                  </a:lnTo>
                  <a:lnTo>
                    <a:pt x="103724" y="147696"/>
                  </a:lnTo>
                  <a:lnTo>
                    <a:pt x="102339" y="155456"/>
                  </a:lnTo>
                  <a:lnTo>
                    <a:pt x="98827" y="162515"/>
                  </a:lnTo>
                  <a:lnTo>
                    <a:pt x="93460" y="168774"/>
                  </a:lnTo>
                  <a:lnTo>
                    <a:pt x="86453" y="174145"/>
                  </a:lnTo>
                  <a:lnTo>
                    <a:pt x="77863" y="178463"/>
                  </a:lnTo>
                  <a:lnTo>
                    <a:pt x="67877" y="181739"/>
                  </a:lnTo>
                  <a:lnTo>
                    <a:pt x="56989" y="184133"/>
                  </a:lnTo>
                  <a:lnTo>
                    <a:pt x="44648" y="186090"/>
                  </a:lnTo>
                  <a:lnTo>
                    <a:pt x="27539" y="1877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05865" y="4132764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70"/>
                  </a:lnTo>
                  <a:lnTo>
                    <a:pt x="177" y="54350"/>
                  </a:lnTo>
                  <a:lnTo>
                    <a:pt x="826" y="71643"/>
                  </a:lnTo>
                  <a:lnTo>
                    <a:pt x="2079" y="90032"/>
                  </a:lnTo>
                  <a:lnTo>
                    <a:pt x="3904" y="109232"/>
                  </a:lnTo>
                  <a:lnTo>
                    <a:pt x="6201" y="129011"/>
                  </a:lnTo>
                  <a:lnTo>
                    <a:pt x="8857" y="149192"/>
                  </a:lnTo>
                  <a:lnTo>
                    <a:pt x="11775" y="169486"/>
                  </a:lnTo>
                  <a:lnTo>
                    <a:pt x="14880" y="189497"/>
                  </a:lnTo>
                  <a:lnTo>
                    <a:pt x="18114" y="209028"/>
                  </a:lnTo>
                  <a:lnTo>
                    <a:pt x="21437" y="227907"/>
                  </a:lnTo>
                  <a:lnTo>
                    <a:pt x="24821" y="245899"/>
                  </a:lnTo>
                  <a:lnTo>
                    <a:pt x="28242" y="262962"/>
                  </a:lnTo>
                  <a:lnTo>
                    <a:pt x="31534" y="279189"/>
                  </a:lnTo>
                  <a:lnTo>
                    <a:pt x="34715" y="296619"/>
                  </a:lnTo>
                  <a:lnTo>
                    <a:pt x="38063" y="32014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32165" y="4282876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88" y="4949"/>
                  </a:lnTo>
                  <a:lnTo>
                    <a:pt x="150601" y="2807"/>
                  </a:lnTo>
                  <a:lnTo>
                    <a:pt x="140601" y="1208"/>
                  </a:lnTo>
                  <a:lnTo>
                    <a:pt x="129448" y="200"/>
                  </a:lnTo>
                  <a:lnTo>
                    <a:pt x="116988" y="0"/>
                  </a:lnTo>
                  <a:lnTo>
                    <a:pt x="103281" y="651"/>
                  </a:lnTo>
                  <a:lnTo>
                    <a:pt x="88691" y="1890"/>
                  </a:lnTo>
                  <a:lnTo>
                    <a:pt x="73762" y="3254"/>
                  </a:lnTo>
                  <a:lnTo>
                    <a:pt x="58855" y="4463"/>
                  </a:lnTo>
                  <a:lnTo>
                    <a:pt x="44715" y="5427"/>
                  </a:lnTo>
                  <a:lnTo>
                    <a:pt x="31162" y="6253"/>
                  </a:lnTo>
                  <a:lnTo>
                    <a:pt x="17011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53264" y="4296616"/>
              <a:ext cx="141870" cy="204646"/>
            </a:xfrm>
            <a:custGeom>
              <a:avLst/>
              <a:gdLst/>
              <a:ahLst/>
              <a:cxnLst/>
              <a:rect l="0" t="0" r="0" b="0"/>
              <a:pathLst>
                <a:path w="141870" h="204646">
                  <a:moveTo>
                    <a:pt x="105285" y="4604"/>
                  </a:moveTo>
                  <a:lnTo>
                    <a:pt x="96484" y="1804"/>
                  </a:lnTo>
                  <a:lnTo>
                    <a:pt x="88137" y="303"/>
                  </a:lnTo>
                  <a:lnTo>
                    <a:pt x="79438" y="0"/>
                  </a:lnTo>
                  <a:lnTo>
                    <a:pt x="70317" y="852"/>
                  </a:lnTo>
                  <a:lnTo>
                    <a:pt x="60822" y="2968"/>
                  </a:lnTo>
                  <a:lnTo>
                    <a:pt x="51039" y="6295"/>
                  </a:lnTo>
                  <a:lnTo>
                    <a:pt x="41371" y="10803"/>
                  </a:lnTo>
                  <a:lnTo>
                    <a:pt x="32493" y="16571"/>
                  </a:lnTo>
                  <a:lnTo>
                    <a:pt x="24727" y="23517"/>
                  </a:lnTo>
                  <a:lnTo>
                    <a:pt x="18533" y="31282"/>
                  </a:lnTo>
                  <a:lnTo>
                    <a:pt x="14653" y="39330"/>
                  </a:lnTo>
                  <a:lnTo>
                    <a:pt x="13276" y="47320"/>
                  </a:lnTo>
                  <a:lnTo>
                    <a:pt x="14283" y="54631"/>
                  </a:lnTo>
                  <a:lnTo>
                    <a:pt x="17535" y="60323"/>
                  </a:lnTo>
                  <a:lnTo>
                    <a:pt x="22724" y="64037"/>
                  </a:lnTo>
                  <a:lnTo>
                    <a:pt x="29610" y="66072"/>
                  </a:lnTo>
                  <a:lnTo>
                    <a:pt x="38118" y="67073"/>
                  </a:lnTo>
                  <a:lnTo>
                    <a:pt x="48053" y="67539"/>
                  </a:lnTo>
                  <a:lnTo>
                    <a:pt x="58976" y="68078"/>
                  </a:lnTo>
                  <a:lnTo>
                    <a:pt x="70298" y="69448"/>
                  </a:lnTo>
                  <a:lnTo>
                    <a:pt x="81653" y="71975"/>
                  </a:lnTo>
                  <a:lnTo>
                    <a:pt x="92886" y="75625"/>
                  </a:lnTo>
                  <a:lnTo>
                    <a:pt x="103962" y="80211"/>
                  </a:lnTo>
                  <a:lnTo>
                    <a:pt x="114875" y="85524"/>
                  </a:lnTo>
                  <a:lnTo>
                    <a:pt x="125001" y="91699"/>
                  </a:lnTo>
                  <a:lnTo>
                    <a:pt x="133137" y="99199"/>
                  </a:lnTo>
                  <a:lnTo>
                    <a:pt x="138783" y="108161"/>
                  </a:lnTo>
                  <a:lnTo>
                    <a:pt x="141758" y="118110"/>
                  </a:lnTo>
                  <a:lnTo>
                    <a:pt x="141869" y="128172"/>
                  </a:lnTo>
                  <a:lnTo>
                    <a:pt x="139310" y="137822"/>
                  </a:lnTo>
                  <a:lnTo>
                    <a:pt x="134543" y="146740"/>
                  </a:lnTo>
                  <a:lnTo>
                    <a:pt x="128080" y="154650"/>
                  </a:lnTo>
                  <a:lnTo>
                    <a:pt x="120369" y="161521"/>
                  </a:lnTo>
                  <a:lnTo>
                    <a:pt x="111604" y="167490"/>
                  </a:lnTo>
                  <a:lnTo>
                    <a:pt x="101745" y="172749"/>
                  </a:lnTo>
                  <a:lnTo>
                    <a:pt x="90860" y="177479"/>
                  </a:lnTo>
                  <a:lnTo>
                    <a:pt x="79280" y="181829"/>
                  </a:lnTo>
                  <a:lnTo>
                    <a:pt x="67507" y="185913"/>
                  </a:lnTo>
                  <a:lnTo>
                    <a:pt x="55856" y="189806"/>
                  </a:lnTo>
                  <a:lnTo>
                    <a:pt x="44693" y="193418"/>
                  </a:lnTo>
                  <a:lnTo>
                    <a:pt x="33331" y="196848"/>
                  </a:lnTo>
                  <a:lnTo>
                    <a:pt x="19655" y="200400"/>
                  </a:lnTo>
                  <a:lnTo>
                    <a:pt x="0" y="204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30146" y="4047832"/>
              <a:ext cx="165357" cy="485016"/>
            </a:xfrm>
            <a:custGeom>
              <a:avLst/>
              <a:gdLst/>
              <a:ahLst/>
              <a:cxnLst/>
              <a:rect l="0" t="0" r="0" b="0"/>
              <a:pathLst>
                <a:path w="165357" h="485016">
                  <a:moveTo>
                    <a:pt x="39014" y="485015"/>
                  </a:moveTo>
                  <a:lnTo>
                    <a:pt x="36148" y="476146"/>
                  </a:lnTo>
                  <a:lnTo>
                    <a:pt x="34006" y="467160"/>
                  </a:lnTo>
                  <a:lnTo>
                    <a:pt x="32402" y="457160"/>
                  </a:lnTo>
                  <a:lnTo>
                    <a:pt x="31222" y="446007"/>
                  </a:lnTo>
                  <a:lnTo>
                    <a:pt x="30373" y="433547"/>
                  </a:lnTo>
                  <a:lnTo>
                    <a:pt x="29771" y="419844"/>
                  </a:lnTo>
                  <a:lnTo>
                    <a:pt x="29184" y="405427"/>
                  </a:lnTo>
                  <a:lnTo>
                    <a:pt x="28251" y="391146"/>
                  </a:lnTo>
                  <a:lnTo>
                    <a:pt x="26809" y="377470"/>
                  </a:lnTo>
                  <a:lnTo>
                    <a:pt x="25026" y="364342"/>
                  </a:lnTo>
                  <a:lnTo>
                    <a:pt x="23290" y="351380"/>
                  </a:lnTo>
                  <a:lnTo>
                    <a:pt x="21823" y="338320"/>
                  </a:lnTo>
                  <a:lnTo>
                    <a:pt x="20518" y="324904"/>
                  </a:lnTo>
                  <a:lnTo>
                    <a:pt x="19035" y="310817"/>
                  </a:lnTo>
                  <a:lnTo>
                    <a:pt x="17190" y="295966"/>
                  </a:lnTo>
                  <a:lnTo>
                    <a:pt x="15120" y="280582"/>
                  </a:lnTo>
                  <a:lnTo>
                    <a:pt x="13185" y="265109"/>
                  </a:lnTo>
                  <a:lnTo>
                    <a:pt x="11586" y="249814"/>
                  </a:lnTo>
                  <a:lnTo>
                    <a:pt x="10359" y="234783"/>
                  </a:lnTo>
                  <a:lnTo>
                    <a:pt x="9461" y="220005"/>
                  </a:lnTo>
                  <a:lnTo>
                    <a:pt x="8819" y="205439"/>
                  </a:lnTo>
                  <a:lnTo>
                    <a:pt x="8200" y="191199"/>
                  </a:lnTo>
                  <a:lnTo>
                    <a:pt x="7245" y="177551"/>
                  </a:lnTo>
                  <a:lnTo>
                    <a:pt x="5787" y="164579"/>
                  </a:lnTo>
                  <a:lnTo>
                    <a:pt x="3993" y="151900"/>
                  </a:lnTo>
                  <a:lnTo>
                    <a:pt x="2248" y="138781"/>
                  </a:lnTo>
                  <a:lnTo>
                    <a:pt x="791" y="124846"/>
                  </a:lnTo>
                  <a:lnTo>
                    <a:pt x="0" y="110384"/>
                  </a:lnTo>
                  <a:lnTo>
                    <a:pt x="460" y="96130"/>
                  </a:lnTo>
                  <a:lnTo>
                    <a:pt x="2369" y="82504"/>
                  </a:lnTo>
                  <a:lnTo>
                    <a:pt x="5602" y="69593"/>
                  </a:lnTo>
                  <a:lnTo>
                    <a:pt x="9907" y="57315"/>
                  </a:lnTo>
                  <a:lnTo>
                    <a:pt x="15027" y="45551"/>
                  </a:lnTo>
                  <a:lnTo>
                    <a:pt x="20902" y="34498"/>
                  </a:lnTo>
                  <a:lnTo>
                    <a:pt x="27669" y="24667"/>
                  </a:lnTo>
                  <a:lnTo>
                    <a:pt x="35335" y="16245"/>
                  </a:lnTo>
                  <a:lnTo>
                    <a:pt x="43939" y="9436"/>
                  </a:lnTo>
                  <a:lnTo>
                    <a:pt x="53625" y="4610"/>
                  </a:lnTo>
                  <a:lnTo>
                    <a:pt x="64366" y="1770"/>
                  </a:lnTo>
                  <a:lnTo>
                    <a:pt x="76003" y="472"/>
                  </a:lnTo>
                  <a:lnTo>
                    <a:pt x="88340" y="40"/>
                  </a:lnTo>
                  <a:lnTo>
                    <a:pt x="101179" y="0"/>
                  </a:lnTo>
                  <a:lnTo>
                    <a:pt x="113960" y="105"/>
                  </a:lnTo>
                  <a:lnTo>
                    <a:pt x="127116" y="251"/>
                  </a:lnTo>
                  <a:lnTo>
                    <a:pt x="142917" y="444"/>
                  </a:lnTo>
                  <a:lnTo>
                    <a:pt x="165356" y="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463875" y="432227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5" y="2867"/>
                  </a:lnTo>
                  <a:lnTo>
                    <a:pt x="171658" y="5009"/>
                  </a:lnTo>
                  <a:lnTo>
                    <a:pt x="161668" y="6616"/>
                  </a:lnTo>
                  <a:lnTo>
                    <a:pt x="150860" y="7969"/>
                  </a:lnTo>
                  <a:lnTo>
                    <a:pt x="139696" y="9466"/>
                  </a:lnTo>
                  <a:lnTo>
                    <a:pt x="128486" y="11312"/>
                  </a:lnTo>
                  <a:lnTo>
                    <a:pt x="117202" y="13380"/>
                  </a:lnTo>
                  <a:lnTo>
                    <a:pt x="105569" y="15312"/>
                  </a:lnTo>
                  <a:lnTo>
                    <a:pt x="93454" y="16912"/>
                  </a:lnTo>
                  <a:lnTo>
                    <a:pt x="81031" y="18309"/>
                  </a:lnTo>
                  <a:lnTo>
                    <a:pt x="68686" y="19854"/>
                  </a:lnTo>
                  <a:lnTo>
                    <a:pt x="56647" y="21740"/>
                  </a:lnTo>
                  <a:lnTo>
                    <a:pt x="45223" y="23846"/>
                  </a:lnTo>
                  <a:lnTo>
                    <a:pt x="33657" y="26028"/>
                  </a:lnTo>
                  <a:lnTo>
                    <a:pt x="19815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51727" y="4332805"/>
              <a:ext cx="96419" cy="162108"/>
            </a:xfrm>
            <a:custGeom>
              <a:avLst/>
              <a:gdLst/>
              <a:ahLst/>
              <a:cxnLst/>
              <a:rect l="0" t="0" r="0" b="0"/>
              <a:pathLst>
                <a:path w="96419" h="162108">
                  <a:moveTo>
                    <a:pt x="12190" y="52643"/>
                  </a:moveTo>
                  <a:lnTo>
                    <a:pt x="15123" y="64311"/>
                  </a:lnTo>
                  <a:lnTo>
                    <a:pt x="17905" y="74799"/>
                  </a:lnTo>
                  <a:lnTo>
                    <a:pt x="20805" y="85101"/>
                  </a:lnTo>
                  <a:lnTo>
                    <a:pt x="23846" y="95403"/>
                  </a:lnTo>
                  <a:lnTo>
                    <a:pt x="27011" y="105746"/>
                  </a:lnTo>
                  <a:lnTo>
                    <a:pt x="30275" y="116136"/>
                  </a:lnTo>
                  <a:lnTo>
                    <a:pt x="33613" y="126565"/>
                  </a:lnTo>
                  <a:lnTo>
                    <a:pt x="37004" y="137022"/>
                  </a:lnTo>
                  <a:lnTo>
                    <a:pt x="40394" y="147476"/>
                  </a:lnTo>
                  <a:lnTo>
                    <a:pt x="42427" y="156910"/>
                  </a:lnTo>
                  <a:lnTo>
                    <a:pt x="41290" y="162107"/>
                  </a:lnTo>
                  <a:lnTo>
                    <a:pt x="37928" y="161433"/>
                  </a:lnTo>
                  <a:lnTo>
                    <a:pt x="33896" y="157017"/>
                  </a:lnTo>
                  <a:lnTo>
                    <a:pt x="29433" y="150403"/>
                  </a:lnTo>
                  <a:lnTo>
                    <a:pt x="24474" y="142426"/>
                  </a:lnTo>
                  <a:lnTo>
                    <a:pt x="19190" y="133576"/>
                  </a:lnTo>
                  <a:lnTo>
                    <a:pt x="13957" y="124155"/>
                  </a:lnTo>
                  <a:lnTo>
                    <a:pt x="9008" y="114360"/>
                  </a:lnTo>
                  <a:lnTo>
                    <a:pt x="4723" y="104319"/>
                  </a:lnTo>
                  <a:lnTo>
                    <a:pt x="1685" y="94113"/>
                  </a:lnTo>
                  <a:lnTo>
                    <a:pt x="98" y="83805"/>
                  </a:lnTo>
                  <a:lnTo>
                    <a:pt x="0" y="73592"/>
                  </a:lnTo>
                  <a:lnTo>
                    <a:pt x="1447" y="63807"/>
                  </a:lnTo>
                  <a:lnTo>
                    <a:pt x="4313" y="54600"/>
                  </a:lnTo>
                  <a:lnTo>
                    <a:pt x="8507" y="46112"/>
                  </a:lnTo>
                  <a:lnTo>
                    <a:pt x="14062" y="38556"/>
                  </a:lnTo>
                  <a:lnTo>
                    <a:pt x="20870" y="31956"/>
                  </a:lnTo>
                  <a:lnTo>
                    <a:pt x="28711" y="26183"/>
                  </a:lnTo>
                  <a:lnTo>
                    <a:pt x="37343" y="21064"/>
                  </a:lnTo>
                  <a:lnTo>
                    <a:pt x="46548" y="16436"/>
                  </a:lnTo>
                  <a:lnTo>
                    <a:pt x="55892" y="12312"/>
                  </a:lnTo>
                  <a:lnTo>
                    <a:pt x="65755" y="8474"/>
                  </a:lnTo>
                  <a:lnTo>
                    <a:pt x="78116" y="4581"/>
                  </a:lnTo>
                  <a:lnTo>
                    <a:pt x="964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85554" y="4343334"/>
              <a:ext cx="101293" cy="167997"/>
            </a:xfrm>
            <a:custGeom>
              <a:avLst/>
              <a:gdLst/>
              <a:ahLst/>
              <a:cxnLst/>
              <a:rect l="0" t="0" r="0" b="0"/>
              <a:pathLst>
                <a:path w="101293" h="167997">
                  <a:moveTo>
                    <a:pt x="46819" y="0"/>
                  </a:moveTo>
                  <a:lnTo>
                    <a:pt x="38085" y="5935"/>
                  </a:lnTo>
                  <a:lnTo>
                    <a:pt x="30378" y="12139"/>
                  </a:lnTo>
                  <a:lnTo>
                    <a:pt x="22985" y="19240"/>
                  </a:lnTo>
                  <a:lnTo>
                    <a:pt x="16070" y="27353"/>
                  </a:lnTo>
                  <a:lnTo>
                    <a:pt x="10188" y="36647"/>
                  </a:lnTo>
                  <a:lnTo>
                    <a:pt x="5573" y="47095"/>
                  </a:lnTo>
                  <a:lnTo>
                    <a:pt x="2306" y="58520"/>
                  </a:lnTo>
                  <a:lnTo>
                    <a:pt x="481" y="70707"/>
                  </a:lnTo>
                  <a:lnTo>
                    <a:pt x="0" y="83451"/>
                  </a:lnTo>
                  <a:lnTo>
                    <a:pt x="795" y="96430"/>
                  </a:lnTo>
                  <a:lnTo>
                    <a:pt x="2915" y="109215"/>
                  </a:lnTo>
                  <a:lnTo>
                    <a:pt x="6269" y="121582"/>
                  </a:lnTo>
                  <a:lnTo>
                    <a:pt x="10806" y="133172"/>
                  </a:lnTo>
                  <a:lnTo>
                    <a:pt x="16600" y="143432"/>
                  </a:lnTo>
                  <a:lnTo>
                    <a:pt x="23572" y="152174"/>
                  </a:lnTo>
                  <a:lnTo>
                    <a:pt x="31525" y="159213"/>
                  </a:lnTo>
                  <a:lnTo>
                    <a:pt x="40233" y="164201"/>
                  </a:lnTo>
                  <a:lnTo>
                    <a:pt x="49488" y="167140"/>
                  </a:lnTo>
                  <a:lnTo>
                    <a:pt x="58802" y="167996"/>
                  </a:lnTo>
                  <a:lnTo>
                    <a:pt x="67442" y="166535"/>
                  </a:lnTo>
                  <a:lnTo>
                    <a:pt x="75065" y="162851"/>
                  </a:lnTo>
                  <a:lnTo>
                    <a:pt x="81672" y="157294"/>
                  </a:lnTo>
                  <a:lnTo>
                    <a:pt x="87426" y="150285"/>
                  </a:lnTo>
                  <a:lnTo>
                    <a:pt x="92512" y="142205"/>
                  </a:lnTo>
                  <a:lnTo>
                    <a:pt x="96777" y="133359"/>
                  </a:lnTo>
                  <a:lnTo>
                    <a:pt x="99745" y="123977"/>
                  </a:lnTo>
                  <a:lnTo>
                    <a:pt x="101258" y="114229"/>
                  </a:lnTo>
                  <a:lnTo>
                    <a:pt x="101292" y="104397"/>
                  </a:lnTo>
                  <a:lnTo>
                    <a:pt x="99794" y="94869"/>
                  </a:lnTo>
                  <a:lnTo>
                    <a:pt x="96897" y="85830"/>
                  </a:lnTo>
                  <a:lnTo>
                    <a:pt x="92850" y="77286"/>
                  </a:lnTo>
                  <a:lnTo>
                    <a:pt x="87925" y="69159"/>
                  </a:lnTo>
                  <a:lnTo>
                    <a:pt x="82366" y="61367"/>
                  </a:lnTo>
                  <a:lnTo>
                    <a:pt x="76666" y="54124"/>
                  </a:lnTo>
                  <a:lnTo>
                    <a:pt x="71003" y="47241"/>
                  </a:lnTo>
                  <a:lnTo>
                    <a:pt x="64884" y="40110"/>
                  </a:lnTo>
                  <a:lnTo>
                    <a:pt x="5734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30810" y="4338006"/>
              <a:ext cx="208517" cy="132863"/>
            </a:xfrm>
            <a:custGeom>
              <a:avLst/>
              <a:gdLst/>
              <a:ahLst/>
              <a:cxnLst/>
              <a:rect l="0" t="0" r="0" b="0"/>
              <a:pathLst>
                <a:path w="208517" h="132863">
                  <a:moveTo>
                    <a:pt x="17376" y="121141"/>
                  </a:moveTo>
                  <a:lnTo>
                    <a:pt x="19748" y="129419"/>
                  </a:lnTo>
                  <a:lnTo>
                    <a:pt x="18317" y="132862"/>
                  </a:lnTo>
                  <a:lnTo>
                    <a:pt x="15039" y="132033"/>
                  </a:lnTo>
                  <a:lnTo>
                    <a:pt x="11328" y="128173"/>
                  </a:lnTo>
                  <a:lnTo>
                    <a:pt x="7741" y="122031"/>
                  </a:lnTo>
                  <a:lnTo>
                    <a:pt x="4672" y="113952"/>
                  </a:lnTo>
                  <a:lnTo>
                    <a:pt x="2265" y="104268"/>
                  </a:lnTo>
                  <a:lnTo>
                    <a:pt x="643" y="93496"/>
                  </a:lnTo>
                  <a:lnTo>
                    <a:pt x="0" y="82266"/>
                  </a:lnTo>
                  <a:lnTo>
                    <a:pt x="356" y="70988"/>
                  </a:lnTo>
                  <a:lnTo>
                    <a:pt x="1900" y="60483"/>
                  </a:lnTo>
                  <a:lnTo>
                    <a:pt x="5064" y="52024"/>
                  </a:lnTo>
                  <a:lnTo>
                    <a:pt x="9930" y="46129"/>
                  </a:lnTo>
                  <a:lnTo>
                    <a:pt x="16129" y="42970"/>
                  </a:lnTo>
                  <a:lnTo>
                    <a:pt x="23045" y="42730"/>
                  </a:lnTo>
                  <a:lnTo>
                    <a:pt x="30244" y="45197"/>
                  </a:lnTo>
                  <a:lnTo>
                    <a:pt x="37346" y="49901"/>
                  </a:lnTo>
                  <a:lnTo>
                    <a:pt x="43954" y="56321"/>
                  </a:lnTo>
                  <a:lnTo>
                    <a:pt x="49920" y="63925"/>
                  </a:lnTo>
                  <a:lnTo>
                    <a:pt x="55570" y="69771"/>
                  </a:lnTo>
                  <a:lnTo>
                    <a:pt x="60824" y="70468"/>
                  </a:lnTo>
                  <a:lnTo>
                    <a:pt x="65036" y="66993"/>
                  </a:lnTo>
                  <a:lnTo>
                    <a:pt x="68524" y="60851"/>
                  </a:lnTo>
                  <a:lnTo>
                    <a:pt x="71878" y="53235"/>
                  </a:lnTo>
                  <a:lnTo>
                    <a:pt x="75648" y="45087"/>
                  </a:lnTo>
                  <a:lnTo>
                    <a:pt x="80070" y="36919"/>
                  </a:lnTo>
                  <a:lnTo>
                    <a:pt x="85304" y="28930"/>
                  </a:lnTo>
                  <a:lnTo>
                    <a:pt x="91554" y="21163"/>
                  </a:lnTo>
                  <a:lnTo>
                    <a:pt x="98827" y="13612"/>
                  </a:lnTo>
                  <a:lnTo>
                    <a:pt x="106977" y="6893"/>
                  </a:lnTo>
                  <a:lnTo>
                    <a:pt x="115816" y="2194"/>
                  </a:lnTo>
                  <a:lnTo>
                    <a:pt x="125162" y="0"/>
                  </a:lnTo>
                  <a:lnTo>
                    <a:pt x="134708" y="155"/>
                  </a:lnTo>
                  <a:lnTo>
                    <a:pt x="144035" y="2235"/>
                  </a:lnTo>
                  <a:lnTo>
                    <a:pt x="152935" y="5781"/>
                  </a:lnTo>
                  <a:lnTo>
                    <a:pt x="161385" y="10396"/>
                  </a:lnTo>
                  <a:lnTo>
                    <a:pt x="169447" y="15768"/>
                  </a:lnTo>
                  <a:lnTo>
                    <a:pt x="177201" y="21676"/>
                  </a:lnTo>
                  <a:lnTo>
                    <a:pt x="184562" y="28284"/>
                  </a:lnTo>
                  <a:lnTo>
                    <a:pt x="191286" y="36090"/>
                  </a:lnTo>
                  <a:lnTo>
                    <a:pt x="197284" y="45268"/>
                  </a:lnTo>
                  <a:lnTo>
                    <a:pt x="202295" y="55536"/>
                  </a:lnTo>
                  <a:lnTo>
                    <a:pt x="205832" y="66346"/>
                  </a:lnTo>
                  <a:lnTo>
                    <a:pt x="207767" y="77307"/>
                  </a:lnTo>
                  <a:lnTo>
                    <a:pt x="208436" y="87788"/>
                  </a:lnTo>
                  <a:lnTo>
                    <a:pt x="208516" y="97868"/>
                  </a:lnTo>
                  <a:lnTo>
                    <a:pt x="208014" y="108424"/>
                  </a:lnTo>
                  <a:lnTo>
                    <a:pt x="206889" y="121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32497" y="4195935"/>
              <a:ext cx="197135" cy="266855"/>
            </a:xfrm>
            <a:custGeom>
              <a:avLst/>
              <a:gdLst/>
              <a:ahLst/>
              <a:cxnLst/>
              <a:rect l="0" t="0" r="0" b="0"/>
              <a:pathLst>
                <a:path w="197135" h="266855">
                  <a:moveTo>
                    <a:pt x="168456" y="0"/>
                  </a:moveTo>
                  <a:lnTo>
                    <a:pt x="171390" y="11735"/>
                  </a:lnTo>
                  <a:lnTo>
                    <a:pt x="174172" y="22864"/>
                  </a:lnTo>
                  <a:lnTo>
                    <a:pt x="177067" y="34462"/>
                  </a:lnTo>
                  <a:lnTo>
                    <a:pt x="179934" y="46623"/>
                  </a:lnTo>
                  <a:lnTo>
                    <a:pt x="182451" y="59283"/>
                  </a:lnTo>
                  <a:lnTo>
                    <a:pt x="184466" y="72340"/>
                  </a:lnTo>
                  <a:lnTo>
                    <a:pt x="186152" y="85692"/>
                  </a:lnTo>
                  <a:lnTo>
                    <a:pt x="187895" y="99257"/>
                  </a:lnTo>
                  <a:lnTo>
                    <a:pt x="189916" y="112972"/>
                  </a:lnTo>
                  <a:lnTo>
                    <a:pt x="192105" y="126791"/>
                  </a:lnTo>
                  <a:lnTo>
                    <a:pt x="194122" y="140681"/>
                  </a:lnTo>
                  <a:lnTo>
                    <a:pt x="195771" y="154619"/>
                  </a:lnTo>
                  <a:lnTo>
                    <a:pt x="196860" y="168590"/>
                  </a:lnTo>
                  <a:lnTo>
                    <a:pt x="197134" y="182584"/>
                  </a:lnTo>
                  <a:lnTo>
                    <a:pt x="196531" y="196583"/>
                  </a:lnTo>
                  <a:lnTo>
                    <a:pt x="194989" y="210255"/>
                  </a:lnTo>
                  <a:lnTo>
                    <a:pt x="192358" y="222983"/>
                  </a:lnTo>
                  <a:lnTo>
                    <a:pt x="188650" y="234496"/>
                  </a:lnTo>
                  <a:lnTo>
                    <a:pt x="183532" y="244532"/>
                  </a:lnTo>
                  <a:lnTo>
                    <a:pt x="176284" y="252676"/>
                  </a:lnTo>
                  <a:lnTo>
                    <a:pt x="166705" y="258889"/>
                  </a:lnTo>
                  <a:lnTo>
                    <a:pt x="155204" y="263264"/>
                  </a:lnTo>
                  <a:lnTo>
                    <a:pt x="142504" y="265851"/>
                  </a:lnTo>
                  <a:lnTo>
                    <a:pt x="129145" y="266854"/>
                  </a:lnTo>
                  <a:lnTo>
                    <a:pt x="115280" y="266583"/>
                  </a:lnTo>
                  <a:lnTo>
                    <a:pt x="100768" y="265347"/>
                  </a:lnTo>
                  <a:lnTo>
                    <a:pt x="85578" y="263415"/>
                  </a:lnTo>
                  <a:lnTo>
                    <a:pt x="70163" y="261144"/>
                  </a:lnTo>
                  <a:lnTo>
                    <a:pt x="53662" y="258770"/>
                  </a:lnTo>
                  <a:lnTo>
                    <a:pt x="32388" y="2560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432497" y="4185531"/>
              <a:ext cx="357970" cy="10405"/>
            </a:xfrm>
            <a:custGeom>
              <a:avLst/>
              <a:gdLst/>
              <a:ahLst/>
              <a:cxnLst/>
              <a:rect l="0" t="0" r="0" b="0"/>
              <a:pathLst>
                <a:path w="357970" h="10405">
                  <a:moveTo>
                    <a:pt x="357969" y="10404"/>
                  </a:moveTo>
                  <a:lnTo>
                    <a:pt x="346167" y="7537"/>
                  </a:lnTo>
                  <a:lnTo>
                    <a:pt x="334398" y="5395"/>
                  </a:lnTo>
                  <a:lnTo>
                    <a:pt x="321503" y="3792"/>
                  </a:lnTo>
                  <a:lnTo>
                    <a:pt x="307482" y="2612"/>
                  </a:lnTo>
                  <a:lnTo>
                    <a:pt x="292505" y="1763"/>
                  </a:lnTo>
                  <a:lnTo>
                    <a:pt x="276783" y="1166"/>
                  </a:lnTo>
                  <a:lnTo>
                    <a:pt x="260507" y="751"/>
                  </a:lnTo>
                  <a:lnTo>
                    <a:pt x="243835" y="467"/>
                  </a:lnTo>
                  <a:lnTo>
                    <a:pt x="226885" y="274"/>
                  </a:lnTo>
                  <a:lnTo>
                    <a:pt x="209742" y="143"/>
                  </a:lnTo>
                  <a:lnTo>
                    <a:pt x="192467" y="55"/>
                  </a:lnTo>
                  <a:lnTo>
                    <a:pt x="175108" y="0"/>
                  </a:lnTo>
                  <a:lnTo>
                    <a:pt x="157856" y="133"/>
                  </a:lnTo>
                  <a:lnTo>
                    <a:pt x="141040" y="755"/>
                  </a:lnTo>
                  <a:lnTo>
                    <a:pt x="124801" y="1986"/>
                  </a:lnTo>
                  <a:lnTo>
                    <a:pt x="109116" y="3626"/>
                  </a:lnTo>
                  <a:lnTo>
                    <a:pt x="93889" y="5267"/>
                  </a:lnTo>
                  <a:lnTo>
                    <a:pt x="79023" y="6665"/>
                  </a:lnTo>
                  <a:lnTo>
                    <a:pt x="64643" y="7756"/>
                  </a:lnTo>
                  <a:lnTo>
                    <a:pt x="49479" y="8681"/>
                  </a:lnTo>
                  <a:lnTo>
                    <a:pt x="29960" y="9517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704417" y="4376044"/>
              <a:ext cx="170278" cy="125240"/>
            </a:xfrm>
            <a:custGeom>
              <a:avLst/>
              <a:gdLst/>
              <a:ahLst/>
              <a:cxnLst/>
              <a:rect l="0" t="0" r="0" b="0"/>
              <a:pathLst>
                <a:path w="170278" h="125240">
                  <a:moveTo>
                    <a:pt x="117635" y="51518"/>
                  </a:moveTo>
                  <a:lnTo>
                    <a:pt x="111766" y="42783"/>
                  </a:lnTo>
                  <a:lnTo>
                    <a:pt x="106202" y="35077"/>
                  </a:lnTo>
                  <a:lnTo>
                    <a:pt x="100398" y="27679"/>
                  </a:lnTo>
                  <a:lnTo>
                    <a:pt x="94145" y="20591"/>
                  </a:lnTo>
                  <a:lnTo>
                    <a:pt x="87167" y="14061"/>
                  </a:lnTo>
                  <a:lnTo>
                    <a:pt x="79385" y="8202"/>
                  </a:lnTo>
                  <a:lnTo>
                    <a:pt x="70884" y="3456"/>
                  </a:lnTo>
                  <a:lnTo>
                    <a:pt x="61805" y="631"/>
                  </a:lnTo>
                  <a:lnTo>
                    <a:pt x="52300" y="0"/>
                  </a:lnTo>
                  <a:lnTo>
                    <a:pt x="42818" y="1527"/>
                  </a:lnTo>
                  <a:lnTo>
                    <a:pt x="34065" y="5136"/>
                  </a:lnTo>
                  <a:lnTo>
                    <a:pt x="26368" y="10563"/>
                  </a:lnTo>
                  <a:lnTo>
                    <a:pt x="19710" y="17442"/>
                  </a:lnTo>
                  <a:lnTo>
                    <a:pt x="13923" y="25412"/>
                  </a:lnTo>
                  <a:lnTo>
                    <a:pt x="8815" y="34174"/>
                  </a:lnTo>
                  <a:lnTo>
                    <a:pt x="4536" y="43494"/>
                  </a:lnTo>
                  <a:lnTo>
                    <a:pt x="1558" y="53202"/>
                  </a:lnTo>
                  <a:lnTo>
                    <a:pt x="38" y="63176"/>
                  </a:lnTo>
                  <a:lnTo>
                    <a:pt x="0" y="73332"/>
                  </a:lnTo>
                  <a:lnTo>
                    <a:pt x="1494" y="83610"/>
                  </a:lnTo>
                  <a:lnTo>
                    <a:pt x="4399" y="93956"/>
                  </a:lnTo>
                  <a:lnTo>
                    <a:pt x="8790" y="103854"/>
                  </a:lnTo>
                  <a:lnTo>
                    <a:pt x="15011" y="112363"/>
                  </a:lnTo>
                  <a:lnTo>
                    <a:pt x="23075" y="119067"/>
                  </a:lnTo>
                  <a:lnTo>
                    <a:pt x="32404" y="123567"/>
                  </a:lnTo>
                  <a:lnTo>
                    <a:pt x="42042" y="125239"/>
                  </a:lnTo>
                  <a:lnTo>
                    <a:pt x="51403" y="124025"/>
                  </a:lnTo>
                  <a:lnTo>
                    <a:pt x="60127" y="120312"/>
                  </a:lnTo>
                  <a:lnTo>
                    <a:pt x="67906" y="114631"/>
                  </a:lnTo>
                  <a:lnTo>
                    <a:pt x="74684" y="107480"/>
                  </a:lnTo>
                  <a:lnTo>
                    <a:pt x="80421" y="99108"/>
                  </a:lnTo>
                  <a:lnTo>
                    <a:pt x="84992" y="89521"/>
                  </a:lnTo>
                  <a:lnTo>
                    <a:pt x="88468" y="78886"/>
                  </a:lnTo>
                  <a:lnTo>
                    <a:pt x="91927" y="69836"/>
                  </a:lnTo>
                  <a:lnTo>
                    <a:pt x="96133" y="66043"/>
                  </a:lnTo>
                  <a:lnTo>
                    <a:pt x="100180" y="67288"/>
                  </a:lnTo>
                  <a:lnTo>
                    <a:pt x="103915" y="72020"/>
                  </a:lnTo>
                  <a:lnTo>
                    <a:pt x="107631" y="78939"/>
                  </a:lnTo>
                  <a:lnTo>
                    <a:pt x="111744" y="87202"/>
                  </a:lnTo>
                  <a:lnTo>
                    <a:pt x="116446" y="96274"/>
                  </a:lnTo>
                  <a:lnTo>
                    <a:pt x="121892" y="105189"/>
                  </a:lnTo>
                  <a:lnTo>
                    <a:pt x="128296" y="112527"/>
                  </a:lnTo>
                  <a:lnTo>
                    <a:pt x="135664" y="117649"/>
                  </a:lnTo>
                  <a:lnTo>
                    <a:pt x="143404" y="120392"/>
                  </a:lnTo>
                  <a:lnTo>
                    <a:pt x="151188" y="120760"/>
                  </a:lnTo>
                  <a:lnTo>
                    <a:pt x="159699" y="116544"/>
                  </a:lnTo>
                  <a:lnTo>
                    <a:pt x="170277" y="104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88553" y="4333226"/>
              <a:ext cx="117034" cy="322659"/>
            </a:xfrm>
            <a:custGeom>
              <a:avLst/>
              <a:gdLst/>
              <a:ahLst/>
              <a:cxnLst/>
              <a:rect l="0" t="0" r="0" b="0"/>
              <a:pathLst>
                <a:path w="117034" h="322659">
                  <a:moveTo>
                    <a:pt x="7198" y="125921"/>
                  </a:moveTo>
                  <a:lnTo>
                    <a:pt x="10132" y="140590"/>
                  </a:lnTo>
                  <a:lnTo>
                    <a:pt x="12914" y="154502"/>
                  </a:lnTo>
                  <a:lnTo>
                    <a:pt x="15809" y="168995"/>
                  </a:lnTo>
                  <a:lnTo>
                    <a:pt x="18676" y="184023"/>
                  </a:lnTo>
                  <a:lnTo>
                    <a:pt x="21193" y="199200"/>
                  </a:lnTo>
                  <a:lnTo>
                    <a:pt x="23208" y="214266"/>
                  </a:lnTo>
                  <a:lnTo>
                    <a:pt x="24893" y="229131"/>
                  </a:lnTo>
                  <a:lnTo>
                    <a:pt x="26637" y="243791"/>
                  </a:lnTo>
                  <a:lnTo>
                    <a:pt x="28658" y="258279"/>
                  </a:lnTo>
                  <a:lnTo>
                    <a:pt x="30847" y="272634"/>
                  </a:lnTo>
                  <a:lnTo>
                    <a:pt x="32864" y="286893"/>
                  </a:lnTo>
                  <a:lnTo>
                    <a:pt x="34506" y="301052"/>
                  </a:lnTo>
                  <a:lnTo>
                    <a:pt x="35358" y="313996"/>
                  </a:lnTo>
                  <a:lnTo>
                    <a:pt x="34672" y="322016"/>
                  </a:lnTo>
                  <a:lnTo>
                    <a:pt x="32556" y="322658"/>
                  </a:lnTo>
                  <a:lnTo>
                    <a:pt x="29862" y="317563"/>
                  </a:lnTo>
                  <a:lnTo>
                    <a:pt x="27086" y="308486"/>
                  </a:lnTo>
                  <a:lnTo>
                    <a:pt x="24631" y="296674"/>
                  </a:lnTo>
                  <a:lnTo>
                    <a:pt x="22661" y="282996"/>
                  </a:lnTo>
                  <a:lnTo>
                    <a:pt x="21009" y="268050"/>
                  </a:lnTo>
                  <a:lnTo>
                    <a:pt x="19290" y="252249"/>
                  </a:lnTo>
                  <a:lnTo>
                    <a:pt x="17281" y="235875"/>
                  </a:lnTo>
                  <a:lnTo>
                    <a:pt x="14931" y="219283"/>
                  </a:lnTo>
                  <a:lnTo>
                    <a:pt x="12275" y="202906"/>
                  </a:lnTo>
                  <a:lnTo>
                    <a:pt x="9379" y="186957"/>
                  </a:lnTo>
                  <a:lnTo>
                    <a:pt x="6467" y="171295"/>
                  </a:lnTo>
                  <a:lnTo>
                    <a:pt x="3900" y="155551"/>
                  </a:lnTo>
                  <a:lnTo>
                    <a:pt x="1848" y="139515"/>
                  </a:lnTo>
                  <a:lnTo>
                    <a:pt x="473" y="123303"/>
                  </a:lnTo>
                  <a:lnTo>
                    <a:pt x="0" y="107257"/>
                  </a:lnTo>
                  <a:lnTo>
                    <a:pt x="461" y="91577"/>
                  </a:lnTo>
                  <a:lnTo>
                    <a:pt x="1737" y="76453"/>
                  </a:lnTo>
                  <a:lnTo>
                    <a:pt x="3656" y="62144"/>
                  </a:lnTo>
                  <a:lnTo>
                    <a:pt x="6065" y="48715"/>
                  </a:lnTo>
                  <a:lnTo>
                    <a:pt x="9155" y="36392"/>
                  </a:lnTo>
                  <a:lnTo>
                    <a:pt x="13439" y="25634"/>
                  </a:lnTo>
                  <a:lnTo>
                    <a:pt x="19101" y="16554"/>
                  </a:lnTo>
                  <a:lnTo>
                    <a:pt x="26022" y="9286"/>
                  </a:lnTo>
                  <a:lnTo>
                    <a:pt x="33964" y="4145"/>
                  </a:lnTo>
                  <a:lnTo>
                    <a:pt x="42677" y="1098"/>
                  </a:lnTo>
                  <a:lnTo>
                    <a:pt x="51951" y="0"/>
                  </a:lnTo>
                  <a:lnTo>
                    <a:pt x="61621" y="767"/>
                  </a:lnTo>
                  <a:lnTo>
                    <a:pt x="71558" y="3172"/>
                  </a:lnTo>
                  <a:lnTo>
                    <a:pt x="81347" y="7056"/>
                  </a:lnTo>
                  <a:lnTo>
                    <a:pt x="90313" y="12402"/>
                  </a:lnTo>
                  <a:lnTo>
                    <a:pt x="98152" y="19075"/>
                  </a:lnTo>
                  <a:lnTo>
                    <a:pt x="104737" y="26995"/>
                  </a:lnTo>
                  <a:lnTo>
                    <a:pt x="109944" y="36213"/>
                  </a:lnTo>
                  <a:lnTo>
                    <a:pt x="113845" y="46633"/>
                  </a:lnTo>
                  <a:lnTo>
                    <a:pt x="116331" y="57884"/>
                  </a:lnTo>
                  <a:lnTo>
                    <a:pt x="117033" y="69428"/>
                  </a:lnTo>
                  <a:lnTo>
                    <a:pt x="115910" y="80927"/>
                  </a:lnTo>
                  <a:lnTo>
                    <a:pt x="113040" y="92087"/>
                  </a:lnTo>
                  <a:lnTo>
                    <a:pt x="108447" y="102581"/>
                  </a:lnTo>
                  <a:lnTo>
                    <a:pt x="102321" y="112300"/>
                  </a:lnTo>
                  <a:lnTo>
                    <a:pt x="94955" y="121148"/>
                  </a:lnTo>
                  <a:lnTo>
                    <a:pt x="86648" y="128953"/>
                  </a:lnTo>
                  <a:lnTo>
                    <a:pt x="77667" y="135720"/>
                  </a:lnTo>
                  <a:lnTo>
                    <a:pt x="68473" y="141453"/>
                  </a:lnTo>
                  <a:lnTo>
                    <a:pt x="58729" y="146627"/>
                  </a:lnTo>
                  <a:lnTo>
                    <a:pt x="46464" y="151701"/>
                  </a:lnTo>
                  <a:lnTo>
                    <a:pt x="28255" y="157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063449" y="4354522"/>
              <a:ext cx="137629" cy="118132"/>
            </a:xfrm>
            <a:custGeom>
              <a:avLst/>
              <a:gdLst/>
              <a:ahLst/>
              <a:cxnLst/>
              <a:rect l="0" t="0" r="0" b="0"/>
              <a:pathLst>
                <a:path w="137629" h="118132">
                  <a:moveTo>
                    <a:pt x="84986" y="73040"/>
                  </a:moveTo>
                  <a:lnTo>
                    <a:pt x="87853" y="64171"/>
                  </a:lnTo>
                  <a:lnTo>
                    <a:pt x="89995" y="55185"/>
                  </a:lnTo>
                  <a:lnTo>
                    <a:pt x="91584" y="45203"/>
                  </a:lnTo>
                  <a:lnTo>
                    <a:pt x="92246" y="34741"/>
                  </a:lnTo>
                  <a:lnTo>
                    <a:pt x="91149" y="24874"/>
                  </a:lnTo>
                  <a:lnTo>
                    <a:pt x="87983" y="16184"/>
                  </a:lnTo>
                  <a:lnTo>
                    <a:pt x="82748" y="9069"/>
                  </a:lnTo>
                  <a:lnTo>
                    <a:pt x="75494" y="3974"/>
                  </a:lnTo>
                  <a:lnTo>
                    <a:pt x="66475" y="936"/>
                  </a:lnTo>
                  <a:lnTo>
                    <a:pt x="56371" y="0"/>
                  </a:lnTo>
                  <a:lnTo>
                    <a:pt x="46146" y="1401"/>
                  </a:lnTo>
                  <a:lnTo>
                    <a:pt x="36358" y="5047"/>
                  </a:lnTo>
                  <a:lnTo>
                    <a:pt x="27334" y="10746"/>
                  </a:lnTo>
                  <a:lnTo>
                    <a:pt x="19345" y="18382"/>
                  </a:lnTo>
                  <a:lnTo>
                    <a:pt x="12427" y="27700"/>
                  </a:lnTo>
                  <a:lnTo>
                    <a:pt x="6765" y="38362"/>
                  </a:lnTo>
                  <a:lnTo>
                    <a:pt x="2776" y="50033"/>
                  </a:lnTo>
                  <a:lnTo>
                    <a:pt x="539" y="62428"/>
                  </a:lnTo>
                  <a:lnTo>
                    <a:pt x="0" y="75002"/>
                  </a:lnTo>
                  <a:lnTo>
                    <a:pt x="1150" y="86985"/>
                  </a:lnTo>
                  <a:lnTo>
                    <a:pt x="3816" y="97985"/>
                  </a:lnTo>
                  <a:lnTo>
                    <a:pt x="7876" y="107335"/>
                  </a:lnTo>
                  <a:lnTo>
                    <a:pt x="13341" y="113955"/>
                  </a:lnTo>
                  <a:lnTo>
                    <a:pt x="20084" y="117508"/>
                  </a:lnTo>
                  <a:lnTo>
                    <a:pt x="27711" y="118131"/>
                  </a:lnTo>
                  <a:lnTo>
                    <a:pt x="35669" y="116056"/>
                  </a:lnTo>
                  <a:lnTo>
                    <a:pt x="43602" y="111698"/>
                  </a:lnTo>
                  <a:lnTo>
                    <a:pt x="51045" y="105386"/>
                  </a:lnTo>
                  <a:lnTo>
                    <a:pt x="57357" y="97273"/>
                  </a:lnTo>
                  <a:lnTo>
                    <a:pt x="62331" y="87671"/>
                  </a:lnTo>
                  <a:lnTo>
                    <a:pt x="67039" y="79373"/>
                  </a:lnTo>
                  <a:lnTo>
                    <a:pt x="72263" y="76139"/>
                  </a:lnTo>
                  <a:lnTo>
                    <a:pt x="76995" y="77745"/>
                  </a:lnTo>
                  <a:lnTo>
                    <a:pt x="81153" y="82682"/>
                  </a:lnTo>
                  <a:lnTo>
                    <a:pt x="85292" y="89383"/>
                  </a:lnTo>
                  <a:lnTo>
                    <a:pt x="90203" y="96424"/>
                  </a:lnTo>
                  <a:lnTo>
                    <a:pt x="96236" y="103044"/>
                  </a:lnTo>
                  <a:lnTo>
                    <a:pt x="103103" y="108670"/>
                  </a:lnTo>
                  <a:lnTo>
                    <a:pt x="110868" y="113111"/>
                  </a:lnTo>
                  <a:lnTo>
                    <a:pt x="121334" y="115628"/>
                  </a:lnTo>
                  <a:lnTo>
                    <a:pt x="137628" y="115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13296" y="4358663"/>
              <a:ext cx="135182" cy="153128"/>
            </a:xfrm>
            <a:custGeom>
              <a:avLst/>
              <a:gdLst/>
              <a:ahLst/>
              <a:cxnLst/>
              <a:rect l="0" t="0" r="0" b="0"/>
              <a:pathLst>
                <a:path w="135182" h="153128">
                  <a:moveTo>
                    <a:pt x="8838" y="47842"/>
                  </a:moveTo>
                  <a:lnTo>
                    <a:pt x="8838" y="59577"/>
                  </a:lnTo>
                  <a:lnTo>
                    <a:pt x="8838" y="70706"/>
                  </a:lnTo>
                  <a:lnTo>
                    <a:pt x="8842" y="82300"/>
                  </a:lnTo>
                  <a:lnTo>
                    <a:pt x="9016" y="94288"/>
                  </a:lnTo>
                  <a:lnTo>
                    <a:pt x="9664" y="106299"/>
                  </a:lnTo>
                  <a:lnTo>
                    <a:pt x="10893" y="118084"/>
                  </a:lnTo>
                  <a:lnTo>
                    <a:pt x="11788" y="128861"/>
                  </a:lnTo>
                  <a:lnTo>
                    <a:pt x="10683" y="135829"/>
                  </a:lnTo>
                  <a:lnTo>
                    <a:pt x="7928" y="136611"/>
                  </a:lnTo>
                  <a:lnTo>
                    <a:pt x="5224" y="132060"/>
                  </a:lnTo>
                  <a:lnTo>
                    <a:pt x="3122" y="123707"/>
                  </a:lnTo>
                  <a:lnTo>
                    <a:pt x="1607" y="112996"/>
                  </a:lnTo>
                  <a:lnTo>
                    <a:pt x="554" y="100917"/>
                  </a:lnTo>
                  <a:lnTo>
                    <a:pt x="0" y="88217"/>
                  </a:lnTo>
                  <a:lnTo>
                    <a:pt x="153" y="75535"/>
                  </a:lnTo>
                  <a:lnTo>
                    <a:pt x="1076" y="63187"/>
                  </a:lnTo>
                  <a:lnTo>
                    <a:pt x="2849" y="51249"/>
                  </a:lnTo>
                  <a:lnTo>
                    <a:pt x="5643" y="39682"/>
                  </a:lnTo>
                  <a:lnTo>
                    <a:pt x="9460" y="28430"/>
                  </a:lnTo>
                  <a:lnTo>
                    <a:pt x="14481" y="18074"/>
                  </a:lnTo>
                  <a:lnTo>
                    <a:pt x="21133" y="9781"/>
                  </a:lnTo>
                  <a:lnTo>
                    <a:pt x="29490" y="4026"/>
                  </a:lnTo>
                  <a:lnTo>
                    <a:pt x="39017" y="806"/>
                  </a:lnTo>
                  <a:lnTo>
                    <a:pt x="48789" y="0"/>
                  </a:lnTo>
                  <a:lnTo>
                    <a:pt x="58240" y="1278"/>
                  </a:lnTo>
                  <a:lnTo>
                    <a:pt x="67023" y="4371"/>
                  </a:lnTo>
                  <a:lnTo>
                    <a:pt x="74842" y="9171"/>
                  </a:lnTo>
                  <a:lnTo>
                    <a:pt x="81652" y="15466"/>
                  </a:lnTo>
                  <a:lnTo>
                    <a:pt x="87580" y="22959"/>
                  </a:lnTo>
                  <a:lnTo>
                    <a:pt x="92811" y="31357"/>
                  </a:lnTo>
                  <a:lnTo>
                    <a:pt x="97523" y="40413"/>
                  </a:lnTo>
                  <a:lnTo>
                    <a:pt x="101860" y="49934"/>
                  </a:lnTo>
                  <a:lnTo>
                    <a:pt x="105935" y="59778"/>
                  </a:lnTo>
                  <a:lnTo>
                    <a:pt x="109828" y="69848"/>
                  </a:lnTo>
                  <a:lnTo>
                    <a:pt x="113597" y="80238"/>
                  </a:lnTo>
                  <a:lnTo>
                    <a:pt x="117280" y="91205"/>
                  </a:lnTo>
                  <a:lnTo>
                    <a:pt x="120902" y="102828"/>
                  </a:lnTo>
                  <a:lnTo>
                    <a:pt x="124330" y="114442"/>
                  </a:lnTo>
                  <a:lnTo>
                    <a:pt x="127615" y="125870"/>
                  </a:lnTo>
                  <a:lnTo>
                    <a:pt x="131049" y="138117"/>
                  </a:lnTo>
                  <a:lnTo>
                    <a:pt x="135181" y="153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5762669" y="4069593"/>
            <a:ext cx="3007570" cy="715939"/>
            <a:chOff x="5762669" y="4069593"/>
            <a:chExt cx="3007570" cy="715939"/>
          </a:xfrm>
        </p:grpSpPr>
        <p:sp>
          <p:nvSpPr>
            <p:cNvPr id="138" name="Freeform 137"/>
            <p:cNvSpPr/>
            <p:nvPr/>
          </p:nvSpPr>
          <p:spPr>
            <a:xfrm>
              <a:off x="5762669" y="4069593"/>
              <a:ext cx="176468" cy="429448"/>
            </a:xfrm>
            <a:custGeom>
              <a:avLst/>
              <a:gdLst/>
              <a:ahLst/>
              <a:cxnLst/>
              <a:rect l="0" t="0" r="0" b="0"/>
              <a:pathLst>
                <a:path w="176468" h="429448">
                  <a:moveTo>
                    <a:pt x="17476" y="0"/>
                  </a:moveTo>
                  <a:lnTo>
                    <a:pt x="14676" y="8868"/>
                  </a:lnTo>
                  <a:lnTo>
                    <a:pt x="13174" y="17855"/>
                  </a:lnTo>
                  <a:lnTo>
                    <a:pt x="12863" y="27850"/>
                  </a:lnTo>
                  <a:lnTo>
                    <a:pt x="13369" y="38831"/>
                  </a:lnTo>
                  <a:lnTo>
                    <a:pt x="14189" y="50643"/>
                  </a:lnTo>
                  <a:lnTo>
                    <a:pt x="15005" y="63106"/>
                  </a:lnTo>
                  <a:lnTo>
                    <a:pt x="15689" y="76216"/>
                  </a:lnTo>
                  <a:lnTo>
                    <a:pt x="16216" y="90146"/>
                  </a:lnTo>
                  <a:lnTo>
                    <a:pt x="16601" y="104921"/>
                  </a:lnTo>
                  <a:lnTo>
                    <a:pt x="16876" y="120434"/>
                  </a:lnTo>
                  <a:lnTo>
                    <a:pt x="17068" y="136533"/>
                  </a:lnTo>
                  <a:lnTo>
                    <a:pt x="17200" y="153068"/>
                  </a:lnTo>
                  <a:lnTo>
                    <a:pt x="17290" y="169917"/>
                  </a:lnTo>
                  <a:lnTo>
                    <a:pt x="17351" y="186989"/>
                  </a:lnTo>
                  <a:lnTo>
                    <a:pt x="17392" y="204209"/>
                  </a:lnTo>
                  <a:lnTo>
                    <a:pt x="17420" y="221366"/>
                  </a:lnTo>
                  <a:lnTo>
                    <a:pt x="17439" y="238118"/>
                  </a:lnTo>
                  <a:lnTo>
                    <a:pt x="17451" y="254314"/>
                  </a:lnTo>
                  <a:lnTo>
                    <a:pt x="17459" y="269970"/>
                  </a:lnTo>
                  <a:lnTo>
                    <a:pt x="17465" y="285176"/>
                  </a:lnTo>
                  <a:lnTo>
                    <a:pt x="17469" y="300043"/>
                  </a:lnTo>
                  <a:lnTo>
                    <a:pt x="17471" y="314825"/>
                  </a:lnTo>
                  <a:lnTo>
                    <a:pt x="17473" y="329903"/>
                  </a:lnTo>
                  <a:lnTo>
                    <a:pt x="17470" y="345452"/>
                  </a:lnTo>
                  <a:lnTo>
                    <a:pt x="17297" y="361150"/>
                  </a:lnTo>
                  <a:lnTo>
                    <a:pt x="16649" y="376309"/>
                  </a:lnTo>
                  <a:lnTo>
                    <a:pt x="15384" y="390549"/>
                  </a:lnTo>
                  <a:lnTo>
                    <a:pt x="13119" y="402774"/>
                  </a:lnTo>
                  <a:lnTo>
                    <a:pt x="9560" y="409668"/>
                  </a:lnTo>
                  <a:lnTo>
                    <a:pt x="5704" y="409285"/>
                  </a:lnTo>
                  <a:lnTo>
                    <a:pt x="2683" y="403479"/>
                  </a:lnTo>
                  <a:lnTo>
                    <a:pt x="755" y="394287"/>
                  </a:lnTo>
                  <a:lnTo>
                    <a:pt x="0" y="383483"/>
                  </a:lnTo>
                  <a:lnTo>
                    <a:pt x="323" y="372129"/>
                  </a:lnTo>
                  <a:lnTo>
                    <a:pt x="1534" y="360720"/>
                  </a:lnTo>
                  <a:lnTo>
                    <a:pt x="3424" y="349438"/>
                  </a:lnTo>
                  <a:lnTo>
                    <a:pt x="5815" y="338328"/>
                  </a:lnTo>
                  <a:lnTo>
                    <a:pt x="8727" y="327542"/>
                  </a:lnTo>
                  <a:lnTo>
                    <a:pt x="12361" y="317354"/>
                  </a:lnTo>
                  <a:lnTo>
                    <a:pt x="16773" y="307868"/>
                  </a:lnTo>
                  <a:lnTo>
                    <a:pt x="22043" y="299190"/>
                  </a:lnTo>
                  <a:lnTo>
                    <a:pt x="28337" y="291505"/>
                  </a:lnTo>
                  <a:lnTo>
                    <a:pt x="35652" y="284822"/>
                  </a:lnTo>
                  <a:lnTo>
                    <a:pt x="44007" y="279164"/>
                  </a:lnTo>
                  <a:lnTo>
                    <a:pt x="53517" y="274653"/>
                  </a:lnTo>
                  <a:lnTo>
                    <a:pt x="64129" y="271256"/>
                  </a:lnTo>
                  <a:lnTo>
                    <a:pt x="75338" y="269127"/>
                  </a:lnTo>
                  <a:lnTo>
                    <a:pt x="86322" y="268670"/>
                  </a:lnTo>
                  <a:lnTo>
                    <a:pt x="96631" y="269958"/>
                  </a:lnTo>
                  <a:lnTo>
                    <a:pt x="106177" y="272771"/>
                  </a:lnTo>
                  <a:lnTo>
                    <a:pt x="115050" y="276792"/>
                  </a:lnTo>
                  <a:lnTo>
                    <a:pt x="123388" y="281718"/>
                  </a:lnTo>
                  <a:lnTo>
                    <a:pt x="131328" y="287293"/>
                  </a:lnTo>
                  <a:lnTo>
                    <a:pt x="138981" y="293327"/>
                  </a:lnTo>
                  <a:lnTo>
                    <a:pt x="146428" y="299682"/>
                  </a:lnTo>
                  <a:lnTo>
                    <a:pt x="153568" y="306423"/>
                  </a:lnTo>
                  <a:lnTo>
                    <a:pt x="160137" y="313786"/>
                  </a:lnTo>
                  <a:lnTo>
                    <a:pt x="166027" y="321859"/>
                  </a:lnTo>
                  <a:lnTo>
                    <a:pt x="170964" y="330740"/>
                  </a:lnTo>
                  <a:lnTo>
                    <a:pt x="174450" y="340612"/>
                  </a:lnTo>
                  <a:lnTo>
                    <a:pt x="176337" y="351471"/>
                  </a:lnTo>
                  <a:lnTo>
                    <a:pt x="176467" y="362847"/>
                  </a:lnTo>
                  <a:lnTo>
                    <a:pt x="174510" y="373943"/>
                  </a:lnTo>
                  <a:lnTo>
                    <a:pt x="170489" y="384323"/>
                  </a:lnTo>
                  <a:lnTo>
                    <a:pt x="164704" y="393748"/>
                  </a:lnTo>
                  <a:lnTo>
                    <a:pt x="157543" y="402006"/>
                  </a:lnTo>
                  <a:lnTo>
                    <a:pt x="149355" y="409109"/>
                  </a:lnTo>
                  <a:lnTo>
                    <a:pt x="140268" y="415065"/>
                  </a:lnTo>
                  <a:lnTo>
                    <a:pt x="130191" y="419784"/>
                  </a:lnTo>
                  <a:lnTo>
                    <a:pt x="119155" y="423334"/>
                  </a:lnTo>
                  <a:lnTo>
                    <a:pt x="107304" y="425907"/>
                  </a:lnTo>
                  <a:lnTo>
                    <a:pt x="94818" y="427726"/>
                  </a:lnTo>
                  <a:lnTo>
                    <a:pt x="81874" y="428981"/>
                  </a:lnTo>
                  <a:lnTo>
                    <a:pt x="69021" y="429447"/>
                  </a:lnTo>
                  <a:lnTo>
                    <a:pt x="55809" y="428331"/>
                  </a:lnTo>
                  <a:lnTo>
                    <a:pt x="39960" y="423302"/>
                  </a:lnTo>
                  <a:lnTo>
                    <a:pt x="1747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77416" y="4311748"/>
              <a:ext cx="118585" cy="141665"/>
            </a:xfrm>
            <a:custGeom>
              <a:avLst/>
              <a:gdLst/>
              <a:ahLst/>
              <a:cxnLst/>
              <a:rect l="0" t="0" r="0" b="0"/>
              <a:pathLst>
                <a:path w="118585" h="141665">
                  <a:moveTo>
                    <a:pt x="2770" y="73700"/>
                  </a:moveTo>
                  <a:lnTo>
                    <a:pt x="5704" y="82501"/>
                  </a:lnTo>
                  <a:lnTo>
                    <a:pt x="8486" y="90847"/>
                  </a:lnTo>
                  <a:lnTo>
                    <a:pt x="11386" y="99547"/>
                  </a:lnTo>
                  <a:lnTo>
                    <a:pt x="14426" y="108667"/>
                  </a:lnTo>
                  <a:lnTo>
                    <a:pt x="17592" y="118162"/>
                  </a:lnTo>
                  <a:lnTo>
                    <a:pt x="20817" y="127927"/>
                  </a:lnTo>
                  <a:lnTo>
                    <a:pt x="22726" y="136854"/>
                  </a:lnTo>
                  <a:lnTo>
                    <a:pt x="21494" y="141664"/>
                  </a:lnTo>
                  <a:lnTo>
                    <a:pt x="18073" y="140728"/>
                  </a:lnTo>
                  <a:lnTo>
                    <a:pt x="14176" y="135987"/>
                  </a:lnTo>
                  <a:lnTo>
                    <a:pt x="10340" y="128639"/>
                  </a:lnTo>
                  <a:lnTo>
                    <a:pt x="6627" y="119364"/>
                  </a:lnTo>
                  <a:lnTo>
                    <a:pt x="3333" y="108833"/>
                  </a:lnTo>
                  <a:lnTo>
                    <a:pt x="1042" y="97748"/>
                  </a:lnTo>
                  <a:lnTo>
                    <a:pt x="0" y="86545"/>
                  </a:lnTo>
                  <a:lnTo>
                    <a:pt x="458" y="75578"/>
                  </a:lnTo>
                  <a:lnTo>
                    <a:pt x="2820" y="65210"/>
                  </a:lnTo>
                  <a:lnTo>
                    <a:pt x="7117" y="55574"/>
                  </a:lnTo>
                  <a:lnTo>
                    <a:pt x="13087" y="46780"/>
                  </a:lnTo>
                  <a:lnTo>
                    <a:pt x="20375" y="39011"/>
                  </a:lnTo>
                  <a:lnTo>
                    <a:pt x="28642" y="32264"/>
                  </a:lnTo>
                  <a:lnTo>
                    <a:pt x="37614" y="26391"/>
                  </a:lnTo>
                  <a:lnTo>
                    <a:pt x="47080" y="21204"/>
                  </a:lnTo>
                  <a:lnTo>
                    <a:pt x="56883" y="16530"/>
                  </a:lnTo>
                  <a:lnTo>
                    <a:pt x="66847" y="12375"/>
                  </a:lnTo>
                  <a:lnTo>
                    <a:pt x="77944" y="8513"/>
                  </a:lnTo>
                  <a:lnTo>
                    <a:pt x="93383" y="4600"/>
                  </a:lnTo>
                  <a:lnTo>
                    <a:pt x="1185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28849" y="4311748"/>
              <a:ext cx="130147" cy="151503"/>
            </a:xfrm>
            <a:custGeom>
              <a:avLst/>
              <a:gdLst/>
              <a:ahLst/>
              <a:cxnLst/>
              <a:rect l="0" t="0" r="0" b="0"/>
              <a:pathLst>
                <a:path w="130147" h="151503">
                  <a:moveTo>
                    <a:pt x="72436" y="10529"/>
                  </a:moveTo>
                  <a:lnTo>
                    <a:pt x="60834" y="10663"/>
                  </a:lnTo>
                  <a:lnTo>
                    <a:pt x="50986" y="11943"/>
                  </a:lnTo>
                  <a:lnTo>
                    <a:pt x="41981" y="14541"/>
                  </a:lnTo>
                  <a:lnTo>
                    <a:pt x="33539" y="18434"/>
                  </a:lnTo>
                  <a:lnTo>
                    <a:pt x="25512" y="23715"/>
                  </a:lnTo>
                  <a:lnTo>
                    <a:pt x="17803" y="30305"/>
                  </a:lnTo>
                  <a:lnTo>
                    <a:pt x="10817" y="38151"/>
                  </a:lnTo>
                  <a:lnTo>
                    <a:pt x="5411" y="47310"/>
                  </a:lnTo>
                  <a:lnTo>
                    <a:pt x="1927" y="57685"/>
                  </a:lnTo>
                  <a:lnTo>
                    <a:pt x="232" y="68904"/>
                  </a:lnTo>
                  <a:lnTo>
                    <a:pt x="0" y="80425"/>
                  </a:lnTo>
                  <a:lnTo>
                    <a:pt x="885" y="91909"/>
                  </a:lnTo>
                  <a:lnTo>
                    <a:pt x="2747" y="103058"/>
                  </a:lnTo>
                  <a:lnTo>
                    <a:pt x="5659" y="113545"/>
                  </a:lnTo>
                  <a:lnTo>
                    <a:pt x="9584" y="123255"/>
                  </a:lnTo>
                  <a:lnTo>
                    <a:pt x="14692" y="131927"/>
                  </a:lnTo>
                  <a:lnTo>
                    <a:pt x="21409" y="139081"/>
                  </a:lnTo>
                  <a:lnTo>
                    <a:pt x="29818" y="144593"/>
                  </a:lnTo>
                  <a:lnTo>
                    <a:pt x="39550" y="148482"/>
                  </a:lnTo>
                  <a:lnTo>
                    <a:pt x="49992" y="150735"/>
                  </a:lnTo>
                  <a:lnTo>
                    <a:pt x="60713" y="151502"/>
                  </a:lnTo>
                  <a:lnTo>
                    <a:pt x="71331" y="150731"/>
                  </a:lnTo>
                  <a:lnTo>
                    <a:pt x="81454" y="148095"/>
                  </a:lnTo>
                  <a:lnTo>
                    <a:pt x="90920" y="143581"/>
                  </a:lnTo>
                  <a:lnTo>
                    <a:pt x="99597" y="137450"/>
                  </a:lnTo>
                  <a:lnTo>
                    <a:pt x="107287" y="130048"/>
                  </a:lnTo>
                  <a:lnTo>
                    <a:pt x="113976" y="121696"/>
                  </a:lnTo>
                  <a:lnTo>
                    <a:pt x="119640" y="112495"/>
                  </a:lnTo>
                  <a:lnTo>
                    <a:pt x="124155" y="102343"/>
                  </a:lnTo>
                  <a:lnTo>
                    <a:pt x="127555" y="91260"/>
                  </a:lnTo>
                  <a:lnTo>
                    <a:pt x="129687" y="79548"/>
                  </a:lnTo>
                  <a:lnTo>
                    <a:pt x="130146" y="67686"/>
                  </a:lnTo>
                  <a:lnTo>
                    <a:pt x="128855" y="55976"/>
                  </a:lnTo>
                  <a:lnTo>
                    <a:pt x="125869" y="44841"/>
                  </a:lnTo>
                  <a:lnTo>
                    <a:pt x="121200" y="34897"/>
                  </a:lnTo>
                  <a:lnTo>
                    <a:pt x="115035" y="26364"/>
                  </a:lnTo>
                  <a:lnTo>
                    <a:pt x="108122" y="19277"/>
                  </a:lnTo>
                  <a:lnTo>
                    <a:pt x="100990" y="12965"/>
                  </a:lnTo>
                  <a:lnTo>
                    <a:pt x="93017" y="6874"/>
                  </a:lnTo>
                  <a:lnTo>
                    <a:pt x="829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319811" y="4311748"/>
              <a:ext cx="114428" cy="155155"/>
            </a:xfrm>
            <a:custGeom>
              <a:avLst/>
              <a:gdLst/>
              <a:ahLst/>
              <a:cxnLst/>
              <a:rect l="0" t="0" r="0" b="0"/>
              <a:pathLst>
                <a:path w="114428" h="155155">
                  <a:moveTo>
                    <a:pt x="7816" y="42114"/>
                  </a:moveTo>
                  <a:lnTo>
                    <a:pt x="4949" y="50982"/>
                  </a:lnTo>
                  <a:lnTo>
                    <a:pt x="2807" y="59970"/>
                  </a:lnTo>
                  <a:lnTo>
                    <a:pt x="1208" y="69960"/>
                  </a:lnTo>
                  <a:lnTo>
                    <a:pt x="200" y="80767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5" y="114071"/>
                  </a:lnTo>
                  <a:lnTo>
                    <a:pt x="4906" y="124408"/>
                  </a:lnTo>
                  <a:lnTo>
                    <a:pt x="8631" y="134006"/>
                  </a:lnTo>
                  <a:lnTo>
                    <a:pt x="13589" y="142432"/>
                  </a:lnTo>
                  <a:lnTo>
                    <a:pt x="20198" y="148888"/>
                  </a:lnTo>
                  <a:lnTo>
                    <a:pt x="28527" y="153113"/>
                  </a:lnTo>
                  <a:lnTo>
                    <a:pt x="38034" y="155154"/>
                  </a:lnTo>
                  <a:lnTo>
                    <a:pt x="47792" y="155094"/>
                  </a:lnTo>
                  <a:lnTo>
                    <a:pt x="57240" y="153203"/>
                  </a:lnTo>
                  <a:lnTo>
                    <a:pt x="66189" y="149853"/>
                  </a:lnTo>
                  <a:lnTo>
                    <a:pt x="74653" y="145403"/>
                  </a:lnTo>
                  <a:lnTo>
                    <a:pt x="82709" y="140150"/>
                  </a:lnTo>
                  <a:lnTo>
                    <a:pt x="90288" y="134000"/>
                  </a:lnTo>
                  <a:lnTo>
                    <a:pt x="97166" y="126509"/>
                  </a:lnTo>
                  <a:lnTo>
                    <a:pt x="103270" y="117545"/>
                  </a:lnTo>
                  <a:lnTo>
                    <a:pt x="108355" y="107422"/>
                  </a:lnTo>
                  <a:lnTo>
                    <a:pt x="111941" y="96710"/>
                  </a:lnTo>
                  <a:lnTo>
                    <a:pt x="113905" y="85801"/>
                  </a:lnTo>
                  <a:lnTo>
                    <a:pt x="114427" y="74883"/>
                  </a:lnTo>
                  <a:lnTo>
                    <a:pt x="113797" y="64028"/>
                  </a:lnTo>
                  <a:lnTo>
                    <a:pt x="112302" y="53256"/>
                  </a:lnTo>
                  <a:lnTo>
                    <a:pt x="110144" y="42822"/>
                  </a:lnTo>
                  <a:lnTo>
                    <a:pt x="107121" y="32094"/>
                  </a:lnTo>
                  <a:lnTo>
                    <a:pt x="101854" y="19011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11855" y="4332588"/>
              <a:ext cx="209011" cy="452944"/>
            </a:xfrm>
            <a:custGeom>
              <a:avLst/>
              <a:gdLst/>
              <a:ahLst/>
              <a:cxnLst/>
              <a:rect l="0" t="0" r="0" b="0"/>
              <a:pathLst>
                <a:path w="209011" h="452944">
                  <a:moveTo>
                    <a:pt x="157927" y="94974"/>
                  </a:moveTo>
                  <a:lnTo>
                    <a:pt x="163661" y="86105"/>
                  </a:lnTo>
                  <a:lnTo>
                    <a:pt x="167944" y="77119"/>
                  </a:lnTo>
                  <a:lnTo>
                    <a:pt x="171141" y="67132"/>
                  </a:lnTo>
                  <a:lnTo>
                    <a:pt x="173157" y="56497"/>
                  </a:lnTo>
                  <a:lnTo>
                    <a:pt x="173558" y="45982"/>
                  </a:lnTo>
                  <a:lnTo>
                    <a:pt x="172242" y="36035"/>
                  </a:lnTo>
                  <a:lnTo>
                    <a:pt x="169247" y="26921"/>
                  </a:lnTo>
                  <a:lnTo>
                    <a:pt x="164574" y="18882"/>
                  </a:lnTo>
                  <a:lnTo>
                    <a:pt x="158395" y="11934"/>
                  </a:lnTo>
                  <a:lnTo>
                    <a:pt x="150994" y="6254"/>
                  </a:lnTo>
                  <a:lnTo>
                    <a:pt x="142665" y="2254"/>
                  </a:lnTo>
                  <a:lnTo>
                    <a:pt x="133673" y="24"/>
                  </a:lnTo>
                  <a:lnTo>
                    <a:pt x="124706" y="0"/>
                  </a:lnTo>
                  <a:lnTo>
                    <a:pt x="116831" y="3091"/>
                  </a:lnTo>
                  <a:lnTo>
                    <a:pt x="110543" y="9507"/>
                  </a:lnTo>
                  <a:lnTo>
                    <a:pt x="105813" y="18695"/>
                  </a:lnTo>
                  <a:lnTo>
                    <a:pt x="102392" y="29753"/>
                  </a:lnTo>
                  <a:lnTo>
                    <a:pt x="99986" y="41953"/>
                  </a:lnTo>
                  <a:lnTo>
                    <a:pt x="98655" y="54511"/>
                  </a:lnTo>
                  <a:lnTo>
                    <a:pt x="98801" y="66540"/>
                  </a:lnTo>
                  <a:lnTo>
                    <a:pt x="100525" y="77619"/>
                  </a:lnTo>
                  <a:lnTo>
                    <a:pt x="103647" y="87715"/>
                  </a:lnTo>
                  <a:lnTo>
                    <a:pt x="107883" y="96971"/>
                  </a:lnTo>
                  <a:lnTo>
                    <a:pt x="112960" y="105561"/>
                  </a:lnTo>
                  <a:lnTo>
                    <a:pt x="118809" y="113163"/>
                  </a:lnTo>
                  <a:lnTo>
                    <a:pt x="125558" y="118994"/>
                  </a:lnTo>
                  <a:lnTo>
                    <a:pt x="133202" y="122764"/>
                  </a:lnTo>
                  <a:lnTo>
                    <a:pt x="141454" y="124483"/>
                  </a:lnTo>
                  <a:lnTo>
                    <a:pt x="149838" y="124199"/>
                  </a:lnTo>
                  <a:lnTo>
                    <a:pt x="158065" y="122187"/>
                  </a:lnTo>
                  <a:lnTo>
                    <a:pt x="165878" y="119942"/>
                  </a:lnTo>
                  <a:lnTo>
                    <a:pt x="172971" y="119960"/>
                  </a:lnTo>
                  <a:lnTo>
                    <a:pt x="179258" y="123441"/>
                  </a:lnTo>
                  <a:lnTo>
                    <a:pt x="184819" y="130382"/>
                  </a:lnTo>
                  <a:lnTo>
                    <a:pt x="189795" y="140242"/>
                  </a:lnTo>
                  <a:lnTo>
                    <a:pt x="194327" y="152362"/>
                  </a:lnTo>
                  <a:lnTo>
                    <a:pt x="198373" y="166309"/>
                  </a:lnTo>
                  <a:lnTo>
                    <a:pt x="201719" y="181915"/>
                  </a:lnTo>
                  <a:lnTo>
                    <a:pt x="204305" y="198943"/>
                  </a:lnTo>
                  <a:lnTo>
                    <a:pt x="206213" y="216777"/>
                  </a:lnTo>
                  <a:lnTo>
                    <a:pt x="207575" y="234520"/>
                  </a:lnTo>
                  <a:lnTo>
                    <a:pt x="208524" y="251671"/>
                  </a:lnTo>
                  <a:lnTo>
                    <a:pt x="209010" y="267950"/>
                  </a:lnTo>
                  <a:lnTo>
                    <a:pt x="208812" y="283118"/>
                  </a:lnTo>
                  <a:lnTo>
                    <a:pt x="207860" y="297172"/>
                  </a:lnTo>
                  <a:lnTo>
                    <a:pt x="206068" y="310272"/>
                  </a:lnTo>
                  <a:lnTo>
                    <a:pt x="203262" y="322625"/>
                  </a:lnTo>
                  <a:lnTo>
                    <a:pt x="199441" y="334421"/>
                  </a:lnTo>
                  <a:lnTo>
                    <a:pt x="194586" y="345652"/>
                  </a:lnTo>
                  <a:lnTo>
                    <a:pt x="188579" y="356128"/>
                  </a:lnTo>
                  <a:lnTo>
                    <a:pt x="181459" y="365803"/>
                  </a:lnTo>
                  <a:lnTo>
                    <a:pt x="173237" y="374606"/>
                  </a:lnTo>
                  <a:lnTo>
                    <a:pt x="163817" y="382373"/>
                  </a:lnTo>
                  <a:lnTo>
                    <a:pt x="153256" y="389116"/>
                  </a:lnTo>
                  <a:lnTo>
                    <a:pt x="141742" y="394983"/>
                  </a:lnTo>
                  <a:lnTo>
                    <a:pt x="129489" y="400166"/>
                  </a:lnTo>
                  <a:lnTo>
                    <a:pt x="116692" y="404846"/>
                  </a:lnTo>
                  <a:lnTo>
                    <a:pt x="103506" y="409330"/>
                  </a:lnTo>
                  <a:lnTo>
                    <a:pt x="90049" y="414035"/>
                  </a:lnTo>
                  <a:lnTo>
                    <a:pt x="76414" y="419164"/>
                  </a:lnTo>
                  <a:lnTo>
                    <a:pt x="62880" y="424626"/>
                  </a:lnTo>
                  <a:lnTo>
                    <a:pt x="48385" y="430775"/>
                  </a:lnTo>
                  <a:lnTo>
                    <a:pt x="29420" y="439271"/>
                  </a:lnTo>
                  <a:lnTo>
                    <a:pt x="0" y="452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25138" y="4164349"/>
              <a:ext cx="129731" cy="315856"/>
            </a:xfrm>
            <a:custGeom>
              <a:avLst/>
              <a:gdLst/>
              <a:ahLst/>
              <a:cxnLst/>
              <a:rect l="0" t="0" r="0" b="0"/>
              <a:pathLst>
                <a:path w="129731" h="31585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6"/>
                  </a:lnTo>
                  <a:lnTo>
                    <a:pt x="3253" y="90146"/>
                  </a:lnTo>
                  <a:lnTo>
                    <a:pt x="4462" y="104921"/>
                  </a:lnTo>
                  <a:lnTo>
                    <a:pt x="5425" y="120435"/>
                  </a:lnTo>
                  <a:lnTo>
                    <a:pt x="6145" y="136533"/>
                  </a:lnTo>
                  <a:lnTo>
                    <a:pt x="6668" y="153064"/>
                  </a:lnTo>
                  <a:lnTo>
                    <a:pt x="7206" y="169741"/>
                  </a:lnTo>
                  <a:lnTo>
                    <a:pt x="8106" y="186163"/>
                  </a:lnTo>
                  <a:lnTo>
                    <a:pt x="9529" y="202135"/>
                  </a:lnTo>
                  <a:lnTo>
                    <a:pt x="11300" y="217638"/>
                  </a:lnTo>
                  <a:lnTo>
                    <a:pt x="13028" y="232743"/>
                  </a:lnTo>
                  <a:lnTo>
                    <a:pt x="14491" y="247443"/>
                  </a:lnTo>
                  <a:lnTo>
                    <a:pt x="15891" y="258571"/>
                  </a:lnTo>
                  <a:lnTo>
                    <a:pt x="17556" y="262339"/>
                  </a:lnTo>
                  <a:lnTo>
                    <a:pt x="19487" y="260428"/>
                  </a:lnTo>
                  <a:lnTo>
                    <a:pt x="21881" y="255028"/>
                  </a:lnTo>
                  <a:lnTo>
                    <a:pt x="25052" y="247578"/>
                  </a:lnTo>
                  <a:lnTo>
                    <a:pt x="29095" y="238935"/>
                  </a:lnTo>
                  <a:lnTo>
                    <a:pt x="34087" y="229916"/>
                  </a:lnTo>
                  <a:lnTo>
                    <a:pt x="40179" y="221415"/>
                  </a:lnTo>
                  <a:lnTo>
                    <a:pt x="47344" y="213873"/>
                  </a:lnTo>
                  <a:lnTo>
                    <a:pt x="55255" y="207814"/>
                  </a:lnTo>
                  <a:lnTo>
                    <a:pt x="63401" y="204018"/>
                  </a:lnTo>
                  <a:lnTo>
                    <a:pt x="71471" y="202689"/>
                  </a:lnTo>
                  <a:lnTo>
                    <a:pt x="79345" y="203557"/>
                  </a:lnTo>
                  <a:lnTo>
                    <a:pt x="87011" y="206182"/>
                  </a:lnTo>
                  <a:lnTo>
                    <a:pt x="94495" y="210131"/>
                  </a:lnTo>
                  <a:lnTo>
                    <a:pt x="101673" y="215201"/>
                  </a:lnTo>
                  <a:lnTo>
                    <a:pt x="108275" y="221418"/>
                  </a:lnTo>
                  <a:lnTo>
                    <a:pt x="114195" y="228711"/>
                  </a:lnTo>
                  <a:lnTo>
                    <a:pt x="119324" y="237064"/>
                  </a:lnTo>
                  <a:lnTo>
                    <a:pt x="123472" y="246580"/>
                  </a:lnTo>
                  <a:lnTo>
                    <a:pt x="126627" y="257194"/>
                  </a:lnTo>
                  <a:lnTo>
                    <a:pt x="128738" y="268310"/>
                  </a:lnTo>
                  <a:lnTo>
                    <a:pt x="129730" y="280086"/>
                  </a:lnTo>
                  <a:lnTo>
                    <a:pt x="128574" y="294673"/>
                  </a:lnTo>
                  <a:lnTo>
                    <a:pt x="1236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32995" y="416434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11735"/>
                  </a:lnTo>
                  <a:lnTo>
                    <a:pt x="5520" y="22864"/>
                  </a:lnTo>
                  <a:lnTo>
                    <a:pt x="3917" y="34467"/>
                  </a:lnTo>
                  <a:lnTo>
                    <a:pt x="2736" y="46801"/>
                  </a:lnTo>
                  <a:lnTo>
                    <a:pt x="1887" y="60110"/>
                  </a:lnTo>
                  <a:lnTo>
                    <a:pt x="1290" y="74424"/>
                  </a:lnTo>
                  <a:lnTo>
                    <a:pt x="876" y="89774"/>
                  </a:lnTo>
                  <a:lnTo>
                    <a:pt x="592" y="106284"/>
                  </a:lnTo>
                  <a:lnTo>
                    <a:pt x="398" y="123899"/>
                  </a:lnTo>
                  <a:lnTo>
                    <a:pt x="267" y="142116"/>
                  </a:lnTo>
                  <a:lnTo>
                    <a:pt x="179" y="160111"/>
                  </a:lnTo>
                  <a:lnTo>
                    <a:pt x="120" y="177433"/>
                  </a:lnTo>
                  <a:lnTo>
                    <a:pt x="80" y="193995"/>
                  </a:lnTo>
                  <a:lnTo>
                    <a:pt x="53" y="209884"/>
                  </a:lnTo>
                  <a:lnTo>
                    <a:pt x="35" y="225235"/>
                  </a:lnTo>
                  <a:lnTo>
                    <a:pt x="24" y="240156"/>
                  </a:lnTo>
                  <a:lnTo>
                    <a:pt x="15" y="256495"/>
                  </a:lnTo>
                  <a:lnTo>
                    <a:pt x="7" y="27904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685595" y="4280163"/>
              <a:ext cx="252686" cy="10529"/>
            </a:xfrm>
            <a:custGeom>
              <a:avLst/>
              <a:gdLst/>
              <a:ahLst/>
              <a:cxnLst/>
              <a:rect l="0" t="0" r="0" b="0"/>
              <a:pathLst>
                <a:path w="252686" h="10529">
                  <a:moveTo>
                    <a:pt x="252685" y="10528"/>
                  </a:moveTo>
                  <a:lnTo>
                    <a:pt x="240951" y="10528"/>
                  </a:lnTo>
                  <a:lnTo>
                    <a:pt x="229820" y="10528"/>
                  </a:lnTo>
                  <a:lnTo>
                    <a:pt x="218223" y="10528"/>
                  </a:lnTo>
                  <a:lnTo>
                    <a:pt x="206061" y="10528"/>
                  </a:lnTo>
                  <a:lnTo>
                    <a:pt x="193402" y="10528"/>
                  </a:lnTo>
                  <a:lnTo>
                    <a:pt x="180345" y="10524"/>
                  </a:lnTo>
                  <a:lnTo>
                    <a:pt x="166993" y="10351"/>
                  </a:lnTo>
                  <a:lnTo>
                    <a:pt x="153428" y="9703"/>
                  </a:lnTo>
                  <a:lnTo>
                    <a:pt x="139713" y="8454"/>
                  </a:lnTo>
                  <a:lnTo>
                    <a:pt x="125894" y="6801"/>
                  </a:lnTo>
                  <a:lnTo>
                    <a:pt x="112004" y="5153"/>
                  </a:lnTo>
                  <a:lnTo>
                    <a:pt x="98066" y="3750"/>
                  </a:lnTo>
                  <a:lnTo>
                    <a:pt x="84094" y="2658"/>
                  </a:lnTo>
                  <a:lnTo>
                    <a:pt x="70101" y="1850"/>
                  </a:lnTo>
                  <a:lnTo>
                    <a:pt x="56110" y="1272"/>
                  </a:lnTo>
                  <a:lnTo>
                    <a:pt x="42735" y="866"/>
                  </a:lnTo>
                  <a:lnTo>
                    <a:pt x="29851" y="542"/>
                  </a:lnTo>
                  <a:lnTo>
                    <a:pt x="16326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150778" y="4332805"/>
              <a:ext cx="130308" cy="172488"/>
            </a:xfrm>
            <a:custGeom>
              <a:avLst/>
              <a:gdLst/>
              <a:ahLst/>
              <a:cxnLst/>
              <a:rect l="0" t="0" r="0" b="0"/>
              <a:pathLst>
                <a:path w="130308" h="172488">
                  <a:moveTo>
                    <a:pt x="19129" y="10529"/>
                  </a:moveTo>
                  <a:lnTo>
                    <a:pt x="13396" y="16598"/>
                  </a:lnTo>
                  <a:lnTo>
                    <a:pt x="9111" y="24082"/>
                  </a:lnTo>
                  <a:lnTo>
                    <a:pt x="5905" y="33767"/>
                  </a:lnTo>
                  <a:lnTo>
                    <a:pt x="3543" y="45254"/>
                  </a:lnTo>
                  <a:lnTo>
                    <a:pt x="1846" y="57885"/>
                  </a:lnTo>
                  <a:lnTo>
                    <a:pt x="656" y="71154"/>
                  </a:lnTo>
                  <a:lnTo>
                    <a:pt x="0" y="84603"/>
                  </a:lnTo>
                  <a:lnTo>
                    <a:pt x="79" y="97762"/>
                  </a:lnTo>
                  <a:lnTo>
                    <a:pt x="951" y="110412"/>
                  </a:lnTo>
                  <a:lnTo>
                    <a:pt x="2688" y="122377"/>
                  </a:lnTo>
                  <a:lnTo>
                    <a:pt x="5457" y="133426"/>
                  </a:lnTo>
                  <a:lnTo>
                    <a:pt x="9257" y="143519"/>
                  </a:lnTo>
                  <a:lnTo>
                    <a:pt x="14267" y="152450"/>
                  </a:lnTo>
                  <a:lnTo>
                    <a:pt x="20911" y="159780"/>
                  </a:lnTo>
                  <a:lnTo>
                    <a:pt x="29267" y="165411"/>
                  </a:lnTo>
                  <a:lnTo>
                    <a:pt x="38963" y="169379"/>
                  </a:lnTo>
                  <a:lnTo>
                    <a:pt x="49380" y="171684"/>
                  </a:lnTo>
                  <a:lnTo>
                    <a:pt x="60083" y="172487"/>
                  </a:lnTo>
                  <a:lnTo>
                    <a:pt x="70691" y="171739"/>
                  </a:lnTo>
                  <a:lnTo>
                    <a:pt x="80806" y="169119"/>
                  </a:lnTo>
                  <a:lnTo>
                    <a:pt x="90267" y="164617"/>
                  </a:lnTo>
                  <a:lnTo>
                    <a:pt x="98941" y="158493"/>
                  </a:lnTo>
                  <a:lnTo>
                    <a:pt x="106627" y="151095"/>
                  </a:lnTo>
                  <a:lnTo>
                    <a:pt x="113315" y="142746"/>
                  </a:lnTo>
                  <a:lnTo>
                    <a:pt x="118978" y="133548"/>
                  </a:lnTo>
                  <a:lnTo>
                    <a:pt x="123491" y="123397"/>
                  </a:lnTo>
                  <a:lnTo>
                    <a:pt x="126896" y="112315"/>
                  </a:lnTo>
                  <a:lnTo>
                    <a:pt x="129200" y="100603"/>
                  </a:lnTo>
                  <a:lnTo>
                    <a:pt x="130307" y="88742"/>
                  </a:lnTo>
                  <a:lnTo>
                    <a:pt x="130273" y="77023"/>
                  </a:lnTo>
                  <a:lnTo>
                    <a:pt x="129286" y="65543"/>
                  </a:lnTo>
                  <a:lnTo>
                    <a:pt x="127562" y="54302"/>
                  </a:lnTo>
                  <a:lnTo>
                    <a:pt x="125298" y="43272"/>
                  </a:lnTo>
                  <a:lnTo>
                    <a:pt x="122802" y="32863"/>
                  </a:lnTo>
                  <a:lnTo>
                    <a:pt x="120251" y="22896"/>
                  </a:lnTo>
                  <a:lnTo>
                    <a:pt x="117426" y="12498"/>
                  </a:lnTo>
                  <a:lnTo>
                    <a:pt x="1138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06777" y="4324990"/>
              <a:ext cx="148572" cy="152050"/>
            </a:xfrm>
            <a:custGeom>
              <a:avLst/>
              <a:gdLst/>
              <a:ahLst/>
              <a:cxnLst/>
              <a:rect l="0" t="0" r="0" b="0"/>
              <a:pathLst>
                <a:path w="148572" h="152050">
                  <a:moveTo>
                    <a:pt x="126342" y="7815"/>
                  </a:moveTo>
                  <a:lnTo>
                    <a:pt x="117473" y="4948"/>
                  </a:lnTo>
                  <a:lnTo>
                    <a:pt x="108487" y="2807"/>
                  </a:lnTo>
                  <a:lnTo>
                    <a:pt x="98495" y="1208"/>
                  </a:lnTo>
                  <a:lnTo>
                    <a:pt x="87687" y="200"/>
                  </a:lnTo>
                  <a:lnTo>
                    <a:pt x="76525" y="0"/>
                  </a:lnTo>
                  <a:lnTo>
                    <a:pt x="65324" y="660"/>
                  </a:lnTo>
                  <a:lnTo>
                    <a:pt x="54384" y="2245"/>
                  </a:lnTo>
                  <a:lnTo>
                    <a:pt x="44047" y="4905"/>
                  </a:lnTo>
                  <a:lnTo>
                    <a:pt x="34453" y="8625"/>
                  </a:lnTo>
                  <a:lnTo>
                    <a:pt x="26200" y="13411"/>
                  </a:lnTo>
                  <a:lnTo>
                    <a:pt x="20392" y="19372"/>
                  </a:lnTo>
                  <a:lnTo>
                    <a:pt x="17421" y="26452"/>
                  </a:lnTo>
                  <a:lnTo>
                    <a:pt x="17207" y="34306"/>
                  </a:lnTo>
                  <a:lnTo>
                    <a:pt x="19564" y="42417"/>
                  </a:lnTo>
                  <a:lnTo>
                    <a:pt x="24110" y="50456"/>
                  </a:lnTo>
                  <a:lnTo>
                    <a:pt x="30379" y="58140"/>
                  </a:lnTo>
                  <a:lnTo>
                    <a:pt x="37932" y="65148"/>
                  </a:lnTo>
                  <a:lnTo>
                    <a:pt x="46415" y="71377"/>
                  </a:lnTo>
                  <a:lnTo>
                    <a:pt x="55716" y="76898"/>
                  </a:lnTo>
                  <a:lnTo>
                    <a:pt x="65943" y="81848"/>
                  </a:lnTo>
                  <a:lnTo>
                    <a:pt x="77079" y="86373"/>
                  </a:lnTo>
                  <a:lnTo>
                    <a:pt x="88828" y="90753"/>
                  </a:lnTo>
                  <a:lnTo>
                    <a:pt x="100716" y="95389"/>
                  </a:lnTo>
                  <a:lnTo>
                    <a:pt x="112445" y="100480"/>
                  </a:lnTo>
                  <a:lnTo>
                    <a:pt x="123591" y="106207"/>
                  </a:lnTo>
                  <a:lnTo>
                    <a:pt x="133544" y="112808"/>
                  </a:lnTo>
                  <a:lnTo>
                    <a:pt x="142043" y="120328"/>
                  </a:lnTo>
                  <a:lnTo>
                    <a:pt x="147674" y="128703"/>
                  </a:lnTo>
                  <a:lnTo>
                    <a:pt x="148571" y="136788"/>
                  </a:lnTo>
                  <a:lnTo>
                    <a:pt x="145041" y="142910"/>
                  </a:lnTo>
                  <a:lnTo>
                    <a:pt x="137801" y="147091"/>
                  </a:lnTo>
                  <a:lnTo>
                    <a:pt x="127636" y="149853"/>
                  </a:lnTo>
                  <a:lnTo>
                    <a:pt x="115605" y="151500"/>
                  </a:lnTo>
                  <a:lnTo>
                    <a:pt x="102928" y="152049"/>
                  </a:lnTo>
                  <a:lnTo>
                    <a:pt x="90332" y="151584"/>
                  </a:lnTo>
                  <a:lnTo>
                    <a:pt x="78097" y="150280"/>
                  </a:lnTo>
                  <a:lnTo>
                    <a:pt x="66265" y="148329"/>
                  </a:lnTo>
                  <a:lnTo>
                    <a:pt x="54795" y="145906"/>
                  </a:lnTo>
                  <a:lnTo>
                    <a:pt x="43871" y="143303"/>
                  </a:lnTo>
                  <a:lnTo>
                    <a:pt x="32750" y="140666"/>
                  </a:lnTo>
                  <a:lnTo>
                    <a:pt x="19337" y="137768"/>
                  </a:lnTo>
                  <a:lnTo>
                    <a:pt x="0" y="134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39562" y="4355431"/>
              <a:ext cx="151613" cy="335192"/>
            </a:xfrm>
            <a:custGeom>
              <a:avLst/>
              <a:gdLst/>
              <a:ahLst/>
              <a:cxnLst/>
              <a:rect l="0" t="0" r="0" b="0"/>
              <a:pathLst>
                <a:path w="151613" h="335192">
                  <a:moveTo>
                    <a:pt x="35712" y="82659"/>
                  </a:moveTo>
                  <a:lnTo>
                    <a:pt x="35713" y="97328"/>
                  </a:lnTo>
                  <a:lnTo>
                    <a:pt x="35713" y="111239"/>
                  </a:lnTo>
                  <a:lnTo>
                    <a:pt x="35717" y="125737"/>
                  </a:lnTo>
                  <a:lnTo>
                    <a:pt x="35889" y="140939"/>
                  </a:lnTo>
                  <a:lnTo>
                    <a:pt x="36538" y="156764"/>
                  </a:lnTo>
                  <a:lnTo>
                    <a:pt x="37791" y="173075"/>
                  </a:lnTo>
                  <a:lnTo>
                    <a:pt x="39617" y="189419"/>
                  </a:lnTo>
                  <a:lnTo>
                    <a:pt x="41913" y="205079"/>
                  </a:lnTo>
                  <a:lnTo>
                    <a:pt x="44565" y="219726"/>
                  </a:lnTo>
                  <a:lnTo>
                    <a:pt x="47310" y="233694"/>
                  </a:lnTo>
                  <a:lnTo>
                    <a:pt x="49767" y="247760"/>
                  </a:lnTo>
                  <a:lnTo>
                    <a:pt x="51747" y="262373"/>
                  </a:lnTo>
                  <a:lnTo>
                    <a:pt x="53244" y="277479"/>
                  </a:lnTo>
                  <a:lnTo>
                    <a:pt x="54332" y="292706"/>
                  </a:lnTo>
                  <a:lnTo>
                    <a:pt x="55092" y="307775"/>
                  </a:lnTo>
                  <a:lnTo>
                    <a:pt x="55262" y="321440"/>
                  </a:lnTo>
                  <a:lnTo>
                    <a:pt x="53649" y="331124"/>
                  </a:lnTo>
                  <a:lnTo>
                    <a:pt x="49954" y="335191"/>
                  </a:lnTo>
                  <a:lnTo>
                    <a:pt x="45633" y="333712"/>
                  </a:lnTo>
                  <a:lnTo>
                    <a:pt x="41333" y="327669"/>
                  </a:lnTo>
                  <a:lnTo>
                    <a:pt x="37198" y="318340"/>
                  </a:lnTo>
                  <a:lnTo>
                    <a:pt x="33230" y="306990"/>
                  </a:lnTo>
                  <a:lnTo>
                    <a:pt x="29397" y="294490"/>
                  </a:lnTo>
                  <a:lnTo>
                    <a:pt x="25662" y="281511"/>
                  </a:lnTo>
                  <a:lnTo>
                    <a:pt x="21997" y="268645"/>
                  </a:lnTo>
                  <a:lnTo>
                    <a:pt x="18386" y="256166"/>
                  </a:lnTo>
                  <a:lnTo>
                    <a:pt x="14978" y="243800"/>
                  </a:lnTo>
                  <a:lnTo>
                    <a:pt x="12069" y="230882"/>
                  </a:lnTo>
                  <a:lnTo>
                    <a:pt x="9777" y="217074"/>
                  </a:lnTo>
                  <a:lnTo>
                    <a:pt x="7897" y="202525"/>
                  </a:lnTo>
                  <a:lnTo>
                    <a:pt x="6021" y="187678"/>
                  </a:lnTo>
                  <a:lnTo>
                    <a:pt x="3914" y="172836"/>
                  </a:lnTo>
                  <a:lnTo>
                    <a:pt x="1836" y="158123"/>
                  </a:lnTo>
                  <a:lnTo>
                    <a:pt x="428" y="143566"/>
                  </a:lnTo>
                  <a:lnTo>
                    <a:pt x="0" y="129147"/>
                  </a:lnTo>
                  <a:lnTo>
                    <a:pt x="545" y="114838"/>
                  </a:lnTo>
                  <a:lnTo>
                    <a:pt x="1907" y="100610"/>
                  </a:lnTo>
                  <a:lnTo>
                    <a:pt x="3904" y="86451"/>
                  </a:lnTo>
                  <a:lnTo>
                    <a:pt x="6534" y="72670"/>
                  </a:lnTo>
                  <a:lnTo>
                    <a:pt x="9969" y="59868"/>
                  </a:lnTo>
                  <a:lnTo>
                    <a:pt x="14239" y="48295"/>
                  </a:lnTo>
                  <a:lnTo>
                    <a:pt x="19241" y="37881"/>
                  </a:lnTo>
                  <a:lnTo>
                    <a:pt x="24822" y="28418"/>
                  </a:lnTo>
                  <a:lnTo>
                    <a:pt x="30841" y="19693"/>
                  </a:lnTo>
                  <a:lnTo>
                    <a:pt x="37340" y="12002"/>
                  </a:lnTo>
                  <a:lnTo>
                    <a:pt x="44535" y="6113"/>
                  </a:lnTo>
                  <a:lnTo>
                    <a:pt x="52486" y="2299"/>
                  </a:lnTo>
                  <a:lnTo>
                    <a:pt x="61115" y="382"/>
                  </a:lnTo>
                  <a:lnTo>
                    <a:pt x="70285" y="0"/>
                  </a:lnTo>
                  <a:lnTo>
                    <a:pt x="79862" y="779"/>
                  </a:lnTo>
                  <a:lnTo>
                    <a:pt x="89735" y="2401"/>
                  </a:lnTo>
                  <a:lnTo>
                    <a:pt x="99814" y="4619"/>
                  </a:lnTo>
                  <a:lnTo>
                    <a:pt x="110028" y="7261"/>
                  </a:lnTo>
                  <a:lnTo>
                    <a:pt x="120005" y="10523"/>
                  </a:lnTo>
                  <a:lnTo>
                    <a:pt x="129098" y="14930"/>
                  </a:lnTo>
                  <a:lnTo>
                    <a:pt x="137018" y="20683"/>
                  </a:lnTo>
                  <a:lnTo>
                    <a:pt x="143488" y="27837"/>
                  </a:lnTo>
                  <a:lnTo>
                    <a:pt x="148085" y="36467"/>
                  </a:lnTo>
                  <a:lnTo>
                    <a:pt x="150763" y="46453"/>
                  </a:lnTo>
                  <a:lnTo>
                    <a:pt x="151612" y="57225"/>
                  </a:lnTo>
                  <a:lnTo>
                    <a:pt x="150677" y="67907"/>
                  </a:lnTo>
                  <a:lnTo>
                    <a:pt x="148160" y="78006"/>
                  </a:lnTo>
                  <a:lnTo>
                    <a:pt x="144200" y="87241"/>
                  </a:lnTo>
                  <a:lnTo>
                    <a:pt x="138803" y="95371"/>
                  </a:lnTo>
                  <a:lnTo>
                    <a:pt x="132102" y="102393"/>
                  </a:lnTo>
                  <a:lnTo>
                    <a:pt x="124333" y="108464"/>
                  </a:lnTo>
                  <a:lnTo>
                    <a:pt x="115748" y="113792"/>
                  </a:lnTo>
                  <a:lnTo>
                    <a:pt x="106567" y="118560"/>
                  </a:lnTo>
                  <a:lnTo>
                    <a:pt x="96962" y="122596"/>
                  </a:lnTo>
                  <a:lnTo>
                    <a:pt x="87061" y="125404"/>
                  </a:lnTo>
                  <a:lnTo>
                    <a:pt x="76972" y="126814"/>
                  </a:lnTo>
                  <a:lnTo>
                    <a:pt x="67213" y="127113"/>
                  </a:lnTo>
                  <a:lnTo>
                    <a:pt x="57762" y="126896"/>
                  </a:lnTo>
                  <a:lnTo>
                    <a:pt x="47792" y="126146"/>
                  </a:lnTo>
                  <a:lnTo>
                    <a:pt x="35712" y="124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843729" y="4132764"/>
              <a:ext cx="126345" cy="326384"/>
            </a:xfrm>
            <a:custGeom>
              <a:avLst/>
              <a:gdLst/>
              <a:ahLst/>
              <a:cxnLst/>
              <a:rect l="0" t="0" r="0" b="0"/>
              <a:pathLst>
                <a:path w="126345" h="326384">
                  <a:moveTo>
                    <a:pt x="1" y="0"/>
                  </a:moveTo>
                  <a:lnTo>
                    <a:pt x="1" y="14668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7" y="72452"/>
                  </a:lnTo>
                  <a:lnTo>
                    <a:pt x="2081" y="86285"/>
                  </a:lnTo>
                  <a:lnTo>
                    <a:pt x="3906" y="100015"/>
                  </a:lnTo>
                  <a:lnTo>
                    <a:pt x="6202" y="114972"/>
                  </a:lnTo>
                  <a:lnTo>
                    <a:pt x="8854" y="131812"/>
                  </a:lnTo>
                  <a:lnTo>
                    <a:pt x="11599" y="150379"/>
                  </a:lnTo>
                  <a:lnTo>
                    <a:pt x="14055" y="170070"/>
                  </a:lnTo>
                  <a:lnTo>
                    <a:pt x="16036" y="190387"/>
                  </a:lnTo>
                  <a:lnTo>
                    <a:pt x="17533" y="210706"/>
                  </a:lnTo>
                  <a:lnTo>
                    <a:pt x="18621" y="230254"/>
                  </a:lnTo>
                  <a:lnTo>
                    <a:pt x="19391" y="248688"/>
                  </a:lnTo>
                  <a:lnTo>
                    <a:pt x="19925" y="266028"/>
                  </a:lnTo>
                  <a:lnTo>
                    <a:pt x="20293" y="282454"/>
                  </a:lnTo>
                  <a:lnTo>
                    <a:pt x="20533" y="298145"/>
                  </a:lnTo>
                  <a:lnTo>
                    <a:pt x="20338" y="312130"/>
                  </a:lnTo>
                  <a:lnTo>
                    <a:pt x="18467" y="321984"/>
                  </a:lnTo>
                  <a:lnTo>
                    <a:pt x="14756" y="326311"/>
                  </a:lnTo>
                  <a:lnTo>
                    <a:pt x="10959" y="325526"/>
                  </a:lnTo>
                  <a:lnTo>
                    <a:pt x="7835" y="320755"/>
                  </a:lnTo>
                  <a:lnTo>
                    <a:pt x="5477" y="313091"/>
                  </a:lnTo>
                  <a:lnTo>
                    <a:pt x="3776" y="303396"/>
                  </a:lnTo>
                  <a:lnTo>
                    <a:pt x="2587" y="292303"/>
                  </a:lnTo>
                  <a:lnTo>
                    <a:pt x="2103" y="280419"/>
                  </a:lnTo>
                  <a:lnTo>
                    <a:pt x="2832" y="268362"/>
                  </a:lnTo>
                  <a:lnTo>
                    <a:pt x="4952" y="256475"/>
                  </a:lnTo>
                  <a:lnTo>
                    <a:pt x="8342" y="245033"/>
                  </a:lnTo>
                  <a:lnTo>
                    <a:pt x="12760" y="234340"/>
                  </a:lnTo>
                  <a:lnTo>
                    <a:pt x="17959" y="224492"/>
                  </a:lnTo>
                  <a:lnTo>
                    <a:pt x="23889" y="215895"/>
                  </a:lnTo>
                  <a:lnTo>
                    <a:pt x="30692" y="209322"/>
                  </a:lnTo>
                  <a:lnTo>
                    <a:pt x="38375" y="205018"/>
                  </a:lnTo>
                  <a:lnTo>
                    <a:pt x="46650" y="202924"/>
                  </a:lnTo>
                  <a:lnTo>
                    <a:pt x="55051" y="202948"/>
                  </a:lnTo>
                  <a:lnTo>
                    <a:pt x="63293" y="204819"/>
                  </a:lnTo>
                  <a:lnTo>
                    <a:pt x="71285" y="208326"/>
                  </a:lnTo>
                  <a:lnTo>
                    <a:pt x="79031" y="213412"/>
                  </a:lnTo>
                  <a:lnTo>
                    <a:pt x="86569" y="219903"/>
                  </a:lnTo>
                  <a:lnTo>
                    <a:pt x="93784" y="227529"/>
                  </a:lnTo>
                  <a:lnTo>
                    <a:pt x="100412" y="236017"/>
                  </a:lnTo>
                  <a:lnTo>
                    <a:pt x="106348" y="245137"/>
                  </a:lnTo>
                  <a:lnTo>
                    <a:pt x="111489" y="254871"/>
                  </a:lnTo>
                  <a:lnTo>
                    <a:pt x="115643" y="265390"/>
                  </a:lnTo>
                  <a:lnTo>
                    <a:pt x="118808" y="276709"/>
                  </a:lnTo>
                  <a:lnTo>
                    <a:pt x="121125" y="288117"/>
                  </a:lnTo>
                  <a:lnTo>
                    <a:pt x="123020" y="299384"/>
                  </a:lnTo>
                  <a:lnTo>
                    <a:pt x="124666" y="311501"/>
                  </a:lnTo>
                  <a:lnTo>
                    <a:pt x="12634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016733" y="4301220"/>
              <a:ext cx="126057" cy="187183"/>
            </a:xfrm>
            <a:custGeom>
              <a:avLst/>
              <a:gdLst/>
              <a:ahLst/>
              <a:cxnLst/>
              <a:rect l="0" t="0" r="0" b="0"/>
              <a:pathLst>
                <a:path w="126057" h="187183">
                  <a:moveTo>
                    <a:pt x="90210" y="10528"/>
                  </a:moveTo>
                  <a:lnTo>
                    <a:pt x="81409" y="7729"/>
                  </a:lnTo>
                  <a:lnTo>
                    <a:pt x="73062" y="6227"/>
                  </a:lnTo>
                  <a:lnTo>
                    <a:pt x="64367" y="5925"/>
                  </a:lnTo>
                  <a:lnTo>
                    <a:pt x="55420" y="6777"/>
                  </a:lnTo>
                  <a:lnTo>
                    <a:pt x="46574" y="8893"/>
                  </a:lnTo>
                  <a:lnTo>
                    <a:pt x="38039" y="12220"/>
                  </a:lnTo>
                  <a:lnTo>
                    <a:pt x="30024" y="16728"/>
                  </a:lnTo>
                  <a:lnTo>
                    <a:pt x="22795" y="22495"/>
                  </a:lnTo>
                  <a:lnTo>
                    <a:pt x="16422" y="29455"/>
                  </a:lnTo>
                  <a:lnTo>
                    <a:pt x="10975" y="37738"/>
                  </a:lnTo>
                  <a:lnTo>
                    <a:pt x="6606" y="47732"/>
                  </a:lnTo>
                  <a:lnTo>
                    <a:pt x="3300" y="59490"/>
                  </a:lnTo>
                  <a:lnTo>
                    <a:pt x="1061" y="72623"/>
                  </a:lnTo>
                  <a:lnTo>
                    <a:pt x="0" y="86502"/>
                  </a:lnTo>
                  <a:lnTo>
                    <a:pt x="66" y="100677"/>
                  </a:lnTo>
                  <a:lnTo>
                    <a:pt x="1246" y="114599"/>
                  </a:lnTo>
                  <a:lnTo>
                    <a:pt x="3633" y="127561"/>
                  </a:lnTo>
                  <a:lnTo>
                    <a:pt x="7164" y="139274"/>
                  </a:lnTo>
                  <a:lnTo>
                    <a:pt x="11653" y="149797"/>
                  </a:lnTo>
                  <a:lnTo>
                    <a:pt x="16882" y="159341"/>
                  </a:lnTo>
                  <a:lnTo>
                    <a:pt x="22662" y="168124"/>
                  </a:lnTo>
                  <a:lnTo>
                    <a:pt x="28999" y="175855"/>
                  </a:lnTo>
                  <a:lnTo>
                    <a:pt x="36084" y="181773"/>
                  </a:lnTo>
                  <a:lnTo>
                    <a:pt x="43963" y="185597"/>
                  </a:lnTo>
                  <a:lnTo>
                    <a:pt x="52542" y="187182"/>
                  </a:lnTo>
                  <a:lnTo>
                    <a:pt x="61679" y="186275"/>
                  </a:lnTo>
                  <a:lnTo>
                    <a:pt x="71229" y="182991"/>
                  </a:lnTo>
                  <a:lnTo>
                    <a:pt x="80913" y="177549"/>
                  </a:lnTo>
                  <a:lnTo>
                    <a:pt x="90334" y="170092"/>
                  </a:lnTo>
                  <a:lnTo>
                    <a:pt x="99289" y="160896"/>
                  </a:lnTo>
                  <a:lnTo>
                    <a:pt x="107436" y="150318"/>
                  </a:lnTo>
                  <a:lnTo>
                    <a:pt x="114230" y="138703"/>
                  </a:lnTo>
                  <a:lnTo>
                    <a:pt x="119496" y="126343"/>
                  </a:lnTo>
                  <a:lnTo>
                    <a:pt x="123219" y="113621"/>
                  </a:lnTo>
                  <a:lnTo>
                    <a:pt x="125359" y="101007"/>
                  </a:lnTo>
                  <a:lnTo>
                    <a:pt x="126056" y="88752"/>
                  </a:lnTo>
                  <a:lnTo>
                    <a:pt x="125407" y="77066"/>
                  </a:lnTo>
                  <a:lnTo>
                    <a:pt x="123385" y="66209"/>
                  </a:lnTo>
                  <a:lnTo>
                    <a:pt x="120102" y="56239"/>
                  </a:lnTo>
                  <a:lnTo>
                    <a:pt x="115781" y="47052"/>
                  </a:lnTo>
                  <a:lnTo>
                    <a:pt x="110665" y="38486"/>
                  </a:lnTo>
                  <a:lnTo>
                    <a:pt x="104961" y="30394"/>
                  </a:lnTo>
                  <a:lnTo>
                    <a:pt x="98567" y="22950"/>
                  </a:lnTo>
                  <a:lnTo>
                    <a:pt x="90127" y="15908"/>
                  </a:lnTo>
                  <a:lnTo>
                    <a:pt x="75556" y="8649"/>
                  </a:lnTo>
                  <a:lnTo>
                    <a:pt x="480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34337" y="4122235"/>
              <a:ext cx="20006" cy="379027"/>
            </a:xfrm>
            <a:custGeom>
              <a:avLst/>
              <a:gdLst/>
              <a:ahLst/>
              <a:cxnLst/>
              <a:rect l="0" t="0" r="0" b="0"/>
              <a:pathLst>
                <a:path w="20006" h="379027">
                  <a:moveTo>
                    <a:pt x="9476" y="0"/>
                  </a:moveTo>
                  <a:lnTo>
                    <a:pt x="6610" y="11802"/>
                  </a:lnTo>
                  <a:lnTo>
                    <a:pt x="4467" y="23572"/>
                  </a:lnTo>
                  <a:lnTo>
                    <a:pt x="2864" y="36462"/>
                  </a:lnTo>
                  <a:lnTo>
                    <a:pt x="1684" y="50311"/>
                  </a:lnTo>
                  <a:lnTo>
                    <a:pt x="835" y="64638"/>
                  </a:lnTo>
                  <a:lnTo>
                    <a:pt x="242" y="79117"/>
                  </a:lnTo>
                  <a:lnTo>
                    <a:pt x="0" y="93913"/>
                  </a:lnTo>
                  <a:lnTo>
                    <a:pt x="364" y="109585"/>
                  </a:lnTo>
                  <a:lnTo>
                    <a:pt x="1419" y="126377"/>
                  </a:lnTo>
                  <a:lnTo>
                    <a:pt x="2942" y="143907"/>
                  </a:lnTo>
                  <a:lnTo>
                    <a:pt x="4501" y="161373"/>
                  </a:lnTo>
                  <a:lnTo>
                    <a:pt x="5846" y="178318"/>
                  </a:lnTo>
                  <a:lnTo>
                    <a:pt x="6898" y="194950"/>
                  </a:lnTo>
                  <a:lnTo>
                    <a:pt x="7680" y="211943"/>
                  </a:lnTo>
                  <a:lnTo>
                    <a:pt x="8245" y="229664"/>
                  </a:lnTo>
                  <a:lnTo>
                    <a:pt x="8811" y="247837"/>
                  </a:lnTo>
                  <a:lnTo>
                    <a:pt x="9731" y="265744"/>
                  </a:lnTo>
                  <a:lnTo>
                    <a:pt x="11165" y="282974"/>
                  </a:lnTo>
                  <a:lnTo>
                    <a:pt x="12954" y="299431"/>
                  </a:lnTo>
                  <a:lnTo>
                    <a:pt x="14879" y="317100"/>
                  </a:lnTo>
                  <a:lnTo>
                    <a:pt x="17115" y="340880"/>
                  </a:lnTo>
                  <a:lnTo>
                    <a:pt x="2000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17471" y="4272347"/>
              <a:ext cx="242156" cy="18345"/>
            </a:xfrm>
            <a:custGeom>
              <a:avLst/>
              <a:gdLst/>
              <a:ahLst/>
              <a:cxnLst/>
              <a:rect l="0" t="0" r="0" b="0"/>
              <a:pathLst>
                <a:path w="242156" h="18345">
                  <a:moveTo>
                    <a:pt x="242155" y="7816"/>
                  </a:moveTo>
                  <a:lnTo>
                    <a:pt x="230420" y="4949"/>
                  </a:lnTo>
                  <a:lnTo>
                    <a:pt x="219292" y="2807"/>
                  </a:lnTo>
                  <a:lnTo>
                    <a:pt x="207688" y="1208"/>
                  </a:lnTo>
                  <a:lnTo>
                    <a:pt x="195354" y="201"/>
                  </a:lnTo>
                  <a:lnTo>
                    <a:pt x="182047" y="0"/>
                  </a:lnTo>
                  <a:lnTo>
                    <a:pt x="167742" y="652"/>
                  </a:lnTo>
                  <a:lnTo>
                    <a:pt x="152738" y="1890"/>
                  </a:lnTo>
                  <a:lnTo>
                    <a:pt x="137524" y="3254"/>
                  </a:lnTo>
                  <a:lnTo>
                    <a:pt x="122405" y="4468"/>
                  </a:lnTo>
                  <a:lnTo>
                    <a:pt x="107495" y="5603"/>
                  </a:lnTo>
                  <a:lnTo>
                    <a:pt x="92796" y="6971"/>
                  </a:lnTo>
                  <a:lnTo>
                    <a:pt x="78288" y="8738"/>
                  </a:lnTo>
                  <a:lnTo>
                    <a:pt x="64151" y="10765"/>
                  </a:lnTo>
                  <a:lnTo>
                    <a:pt x="49176" y="12886"/>
                  </a:lnTo>
                  <a:lnTo>
                    <a:pt x="29812" y="15287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350874" y="4353862"/>
              <a:ext cx="164945" cy="149112"/>
            </a:xfrm>
            <a:custGeom>
              <a:avLst/>
              <a:gdLst/>
              <a:ahLst/>
              <a:cxnLst/>
              <a:rect l="0" t="0" r="0" b="0"/>
              <a:pathLst>
                <a:path w="164945" h="149112">
                  <a:moveTo>
                    <a:pt x="92981" y="42114"/>
                  </a:moveTo>
                  <a:lnTo>
                    <a:pt x="87046" y="36313"/>
                  </a:lnTo>
                  <a:lnTo>
                    <a:pt x="80842" y="31389"/>
                  </a:lnTo>
                  <a:lnTo>
                    <a:pt x="73745" y="26900"/>
                  </a:lnTo>
                  <a:lnTo>
                    <a:pt x="65806" y="23198"/>
                  </a:lnTo>
                  <a:lnTo>
                    <a:pt x="57159" y="21130"/>
                  </a:lnTo>
                  <a:lnTo>
                    <a:pt x="47969" y="21032"/>
                  </a:lnTo>
                  <a:lnTo>
                    <a:pt x="38543" y="22929"/>
                  </a:lnTo>
                  <a:lnTo>
                    <a:pt x="29301" y="26791"/>
                  </a:lnTo>
                  <a:lnTo>
                    <a:pt x="20474" y="32391"/>
                  </a:lnTo>
                  <a:lnTo>
                    <a:pt x="12584" y="39386"/>
                  </a:lnTo>
                  <a:lnTo>
                    <a:pt x="6497" y="47435"/>
                  </a:lnTo>
                  <a:lnTo>
                    <a:pt x="2517" y="56254"/>
                  </a:lnTo>
                  <a:lnTo>
                    <a:pt x="474" y="65782"/>
                  </a:lnTo>
                  <a:lnTo>
                    <a:pt x="0" y="76162"/>
                  </a:lnTo>
                  <a:lnTo>
                    <a:pt x="723" y="87392"/>
                  </a:lnTo>
                  <a:lnTo>
                    <a:pt x="2646" y="98865"/>
                  </a:lnTo>
                  <a:lnTo>
                    <a:pt x="6129" y="109501"/>
                  </a:lnTo>
                  <a:lnTo>
                    <a:pt x="11246" y="118763"/>
                  </a:lnTo>
                  <a:lnTo>
                    <a:pt x="17800" y="126624"/>
                  </a:lnTo>
                  <a:lnTo>
                    <a:pt x="25494" y="133295"/>
                  </a:lnTo>
                  <a:lnTo>
                    <a:pt x="34041" y="139031"/>
                  </a:lnTo>
                  <a:lnTo>
                    <a:pt x="43202" y="143749"/>
                  </a:lnTo>
                  <a:lnTo>
                    <a:pt x="52798" y="147030"/>
                  </a:lnTo>
                  <a:lnTo>
                    <a:pt x="62693" y="148760"/>
                  </a:lnTo>
                  <a:lnTo>
                    <a:pt x="72795" y="149111"/>
                  </a:lnTo>
                  <a:lnTo>
                    <a:pt x="83035" y="148360"/>
                  </a:lnTo>
                  <a:lnTo>
                    <a:pt x="93365" y="146776"/>
                  </a:lnTo>
                  <a:lnTo>
                    <a:pt x="103592" y="144426"/>
                  </a:lnTo>
                  <a:lnTo>
                    <a:pt x="113386" y="141178"/>
                  </a:lnTo>
                  <a:lnTo>
                    <a:pt x="122604" y="137024"/>
                  </a:lnTo>
                  <a:lnTo>
                    <a:pt x="131267" y="131761"/>
                  </a:lnTo>
                  <a:lnTo>
                    <a:pt x="139474" y="124939"/>
                  </a:lnTo>
                  <a:lnTo>
                    <a:pt x="147316" y="116461"/>
                  </a:lnTo>
                  <a:lnTo>
                    <a:pt x="154396" y="106681"/>
                  </a:lnTo>
                  <a:lnTo>
                    <a:pt x="159867" y="96207"/>
                  </a:lnTo>
                  <a:lnTo>
                    <a:pt x="163392" y="85465"/>
                  </a:lnTo>
                  <a:lnTo>
                    <a:pt x="164944" y="74832"/>
                  </a:lnTo>
                  <a:lnTo>
                    <a:pt x="164549" y="64700"/>
                  </a:lnTo>
                  <a:lnTo>
                    <a:pt x="162424" y="55223"/>
                  </a:lnTo>
                  <a:lnTo>
                    <a:pt x="158745" y="46369"/>
                  </a:lnTo>
                  <a:lnTo>
                    <a:pt x="153544" y="38028"/>
                  </a:lnTo>
                  <a:lnTo>
                    <a:pt x="146976" y="30088"/>
                  </a:lnTo>
                  <a:lnTo>
                    <a:pt x="139180" y="22745"/>
                  </a:lnTo>
                  <a:lnTo>
                    <a:pt x="129120" y="15783"/>
                  </a:lnTo>
                  <a:lnTo>
                    <a:pt x="112562" y="8588"/>
                  </a:lnTo>
                  <a:lnTo>
                    <a:pt x="824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559669" y="4328206"/>
              <a:ext cx="139429" cy="227901"/>
            </a:xfrm>
            <a:custGeom>
              <a:avLst/>
              <a:gdLst/>
              <a:ahLst/>
              <a:cxnLst/>
              <a:rect l="0" t="0" r="0" b="0"/>
              <a:pathLst>
                <a:path w="139429" h="227901">
                  <a:moveTo>
                    <a:pt x="126341" y="4599"/>
                  </a:moveTo>
                  <a:lnTo>
                    <a:pt x="114606" y="1799"/>
                  </a:lnTo>
                  <a:lnTo>
                    <a:pt x="103477" y="298"/>
                  </a:lnTo>
                  <a:lnTo>
                    <a:pt x="91888" y="0"/>
                  </a:lnTo>
                  <a:lnTo>
                    <a:pt x="80072" y="1025"/>
                  </a:lnTo>
                  <a:lnTo>
                    <a:pt x="68708" y="3790"/>
                  </a:lnTo>
                  <a:lnTo>
                    <a:pt x="58169" y="8369"/>
                  </a:lnTo>
                  <a:lnTo>
                    <a:pt x="48814" y="14703"/>
                  </a:lnTo>
                  <a:lnTo>
                    <a:pt x="41138" y="22767"/>
                  </a:lnTo>
                  <a:lnTo>
                    <a:pt x="35255" y="32361"/>
                  </a:lnTo>
                  <a:lnTo>
                    <a:pt x="31441" y="42697"/>
                  </a:lnTo>
                  <a:lnTo>
                    <a:pt x="30298" y="52554"/>
                  </a:lnTo>
                  <a:lnTo>
                    <a:pt x="31905" y="61280"/>
                  </a:lnTo>
                  <a:lnTo>
                    <a:pt x="36066" y="68609"/>
                  </a:lnTo>
                  <a:lnTo>
                    <a:pt x="42588" y="74388"/>
                  </a:lnTo>
                  <a:lnTo>
                    <a:pt x="51115" y="78723"/>
                  </a:lnTo>
                  <a:lnTo>
                    <a:pt x="61057" y="82025"/>
                  </a:lnTo>
                  <a:lnTo>
                    <a:pt x="71705" y="84881"/>
                  </a:lnTo>
                  <a:lnTo>
                    <a:pt x="82596" y="87670"/>
                  </a:lnTo>
                  <a:lnTo>
                    <a:pt x="93345" y="90720"/>
                  </a:lnTo>
                  <a:lnTo>
                    <a:pt x="103564" y="94380"/>
                  </a:lnTo>
                  <a:lnTo>
                    <a:pt x="113091" y="98783"/>
                  </a:lnTo>
                  <a:lnTo>
                    <a:pt x="121642" y="104198"/>
                  </a:lnTo>
                  <a:lnTo>
                    <a:pt x="128715" y="111116"/>
                  </a:lnTo>
                  <a:lnTo>
                    <a:pt x="134169" y="119651"/>
                  </a:lnTo>
                  <a:lnTo>
                    <a:pt x="137848" y="129296"/>
                  </a:lnTo>
                  <a:lnTo>
                    <a:pt x="139428" y="139146"/>
                  </a:lnTo>
                  <a:lnTo>
                    <a:pt x="138935" y="148660"/>
                  </a:lnTo>
                  <a:lnTo>
                    <a:pt x="136673" y="157824"/>
                  </a:lnTo>
                  <a:lnTo>
                    <a:pt x="133029" y="166963"/>
                  </a:lnTo>
                  <a:lnTo>
                    <a:pt x="128358" y="176286"/>
                  </a:lnTo>
                  <a:lnTo>
                    <a:pt x="122783" y="185530"/>
                  </a:lnTo>
                  <a:lnTo>
                    <a:pt x="116220" y="194065"/>
                  </a:lnTo>
                  <a:lnTo>
                    <a:pt x="108694" y="201587"/>
                  </a:lnTo>
                  <a:lnTo>
                    <a:pt x="100354" y="208114"/>
                  </a:lnTo>
                  <a:lnTo>
                    <a:pt x="91378" y="213806"/>
                  </a:lnTo>
                  <a:lnTo>
                    <a:pt x="81930" y="218847"/>
                  </a:lnTo>
                  <a:lnTo>
                    <a:pt x="72145" y="223081"/>
                  </a:lnTo>
                  <a:lnTo>
                    <a:pt x="62123" y="226027"/>
                  </a:lnTo>
                  <a:lnTo>
                    <a:pt x="51947" y="227535"/>
                  </a:lnTo>
                  <a:lnTo>
                    <a:pt x="41931" y="227900"/>
                  </a:lnTo>
                  <a:lnTo>
                    <a:pt x="31536" y="227736"/>
                  </a:lnTo>
                  <a:lnTo>
                    <a:pt x="18733" y="227029"/>
                  </a:lnTo>
                  <a:lnTo>
                    <a:pt x="0" y="225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759710" y="45539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241366" y="5131129"/>
            <a:ext cx="7441582" cy="821224"/>
            <a:chOff x="241366" y="5131129"/>
            <a:chExt cx="7441582" cy="821224"/>
          </a:xfrm>
        </p:grpSpPr>
        <p:sp>
          <p:nvSpPr>
            <p:cNvPr id="157" name="Freeform 156"/>
            <p:cNvSpPr/>
            <p:nvPr/>
          </p:nvSpPr>
          <p:spPr>
            <a:xfrm>
              <a:off x="307168" y="5471236"/>
              <a:ext cx="252785" cy="344246"/>
            </a:xfrm>
            <a:custGeom>
              <a:avLst/>
              <a:gdLst/>
              <a:ahLst/>
              <a:cxnLst/>
              <a:rect l="0" t="0" r="0" b="0"/>
              <a:pathLst>
                <a:path w="252785" h="344246">
                  <a:moveTo>
                    <a:pt x="178985" y="7333"/>
                  </a:moveTo>
                  <a:lnTo>
                    <a:pt x="167317" y="7266"/>
                  </a:lnTo>
                  <a:lnTo>
                    <a:pt x="156828" y="6626"/>
                  </a:lnTo>
                  <a:lnTo>
                    <a:pt x="146522" y="5334"/>
                  </a:lnTo>
                  <a:lnTo>
                    <a:pt x="136048" y="3647"/>
                  </a:lnTo>
                  <a:lnTo>
                    <a:pt x="125056" y="1979"/>
                  </a:lnTo>
                  <a:lnTo>
                    <a:pt x="113427" y="579"/>
                  </a:lnTo>
                  <a:lnTo>
                    <a:pt x="101691" y="0"/>
                  </a:lnTo>
                  <a:lnTo>
                    <a:pt x="90882" y="1134"/>
                  </a:lnTo>
                  <a:lnTo>
                    <a:pt x="81510" y="4323"/>
                  </a:lnTo>
                  <a:lnTo>
                    <a:pt x="73746" y="9740"/>
                  </a:lnTo>
                  <a:lnTo>
                    <a:pt x="67674" y="17647"/>
                  </a:lnTo>
                  <a:lnTo>
                    <a:pt x="63152" y="27930"/>
                  </a:lnTo>
                  <a:lnTo>
                    <a:pt x="60064" y="40206"/>
                  </a:lnTo>
                  <a:lnTo>
                    <a:pt x="58417" y="54025"/>
                  </a:lnTo>
                  <a:lnTo>
                    <a:pt x="58079" y="68971"/>
                  </a:lnTo>
                  <a:lnTo>
                    <a:pt x="58815" y="84392"/>
                  </a:lnTo>
                  <a:lnTo>
                    <a:pt x="60370" y="99430"/>
                  </a:lnTo>
                  <a:lnTo>
                    <a:pt x="62524" y="113659"/>
                  </a:lnTo>
                  <a:lnTo>
                    <a:pt x="65104" y="127347"/>
                  </a:lnTo>
                  <a:lnTo>
                    <a:pt x="67982" y="141225"/>
                  </a:lnTo>
                  <a:lnTo>
                    <a:pt x="71064" y="155681"/>
                  </a:lnTo>
                  <a:lnTo>
                    <a:pt x="74299" y="169483"/>
                  </a:lnTo>
                  <a:lnTo>
                    <a:pt x="78109" y="179729"/>
                  </a:lnTo>
                  <a:lnTo>
                    <a:pt x="82741" y="184815"/>
                  </a:lnTo>
                  <a:lnTo>
                    <a:pt x="87671" y="185177"/>
                  </a:lnTo>
                  <a:lnTo>
                    <a:pt x="92888" y="182028"/>
                  </a:lnTo>
                  <a:lnTo>
                    <a:pt x="98629" y="176783"/>
                  </a:lnTo>
                  <a:lnTo>
                    <a:pt x="105198" y="170847"/>
                  </a:lnTo>
                  <a:lnTo>
                    <a:pt x="112680" y="165028"/>
                  </a:lnTo>
                  <a:lnTo>
                    <a:pt x="121304" y="159789"/>
                  </a:lnTo>
                  <a:lnTo>
                    <a:pt x="131522" y="155479"/>
                  </a:lnTo>
                  <a:lnTo>
                    <a:pt x="143419" y="152176"/>
                  </a:lnTo>
                  <a:lnTo>
                    <a:pt x="156304" y="150089"/>
                  </a:lnTo>
                  <a:lnTo>
                    <a:pt x="168951" y="149651"/>
                  </a:lnTo>
                  <a:lnTo>
                    <a:pt x="180672" y="150947"/>
                  </a:lnTo>
                  <a:lnTo>
                    <a:pt x="191317" y="153762"/>
                  </a:lnTo>
                  <a:lnTo>
                    <a:pt x="201001" y="157785"/>
                  </a:lnTo>
                  <a:lnTo>
                    <a:pt x="209916" y="162715"/>
                  </a:lnTo>
                  <a:lnTo>
                    <a:pt x="218090" y="168463"/>
                  </a:lnTo>
                  <a:lnTo>
                    <a:pt x="225375" y="175145"/>
                  </a:lnTo>
                  <a:lnTo>
                    <a:pt x="231766" y="182753"/>
                  </a:lnTo>
                  <a:lnTo>
                    <a:pt x="237383" y="191319"/>
                  </a:lnTo>
                  <a:lnTo>
                    <a:pt x="242391" y="200979"/>
                  </a:lnTo>
                  <a:lnTo>
                    <a:pt x="246933" y="211699"/>
                  </a:lnTo>
                  <a:lnTo>
                    <a:pt x="250644" y="223152"/>
                  </a:lnTo>
                  <a:lnTo>
                    <a:pt x="252701" y="234832"/>
                  </a:lnTo>
                  <a:lnTo>
                    <a:pt x="252784" y="246427"/>
                  </a:lnTo>
                  <a:lnTo>
                    <a:pt x="251042" y="257822"/>
                  </a:lnTo>
                  <a:lnTo>
                    <a:pt x="247813" y="269005"/>
                  </a:lnTo>
                  <a:lnTo>
                    <a:pt x="243451" y="280000"/>
                  </a:lnTo>
                  <a:lnTo>
                    <a:pt x="238101" y="290519"/>
                  </a:lnTo>
                  <a:lnTo>
                    <a:pt x="231694" y="299985"/>
                  </a:lnTo>
                  <a:lnTo>
                    <a:pt x="224274" y="308163"/>
                  </a:lnTo>
                  <a:lnTo>
                    <a:pt x="215836" y="314976"/>
                  </a:lnTo>
                  <a:lnTo>
                    <a:pt x="206262" y="320338"/>
                  </a:lnTo>
                  <a:lnTo>
                    <a:pt x="195591" y="324350"/>
                  </a:lnTo>
                  <a:lnTo>
                    <a:pt x="183831" y="327251"/>
                  </a:lnTo>
                  <a:lnTo>
                    <a:pt x="170880" y="329296"/>
                  </a:lnTo>
                  <a:lnTo>
                    <a:pt x="156801" y="330716"/>
                  </a:lnTo>
                  <a:lnTo>
                    <a:pt x="141940" y="331689"/>
                  </a:lnTo>
                  <a:lnTo>
                    <a:pt x="126819" y="332352"/>
                  </a:lnTo>
                  <a:lnTo>
                    <a:pt x="111766" y="332805"/>
                  </a:lnTo>
                  <a:lnTo>
                    <a:pt x="97067" y="333280"/>
                  </a:lnTo>
                  <a:lnTo>
                    <a:pt x="83043" y="334131"/>
                  </a:lnTo>
                  <a:lnTo>
                    <a:pt x="69801" y="335516"/>
                  </a:lnTo>
                  <a:lnTo>
                    <a:pt x="57336" y="337268"/>
                  </a:lnTo>
                  <a:lnTo>
                    <a:pt x="44197" y="339166"/>
                  </a:lnTo>
                  <a:lnTo>
                    <a:pt x="26994" y="341378"/>
                  </a:lnTo>
                  <a:lnTo>
                    <a:pt x="0" y="3442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41366" y="5368676"/>
              <a:ext cx="484605" cy="476366"/>
            </a:xfrm>
            <a:custGeom>
              <a:avLst/>
              <a:gdLst/>
              <a:ahLst/>
              <a:cxnLst/>
              <a:rect l="0" t="0" r="0" b="0"/>
              <a:pathLst>
                <a:path w="484605" h="476366">
                  <a:moveTo>
                    <a:pt x="297429" y="4608"/>
                  </a:moveTo>
                  <a:lnTo>
                    <a:pt x="285761" y="1808"/>
                  </a:lnTo>
                  <a:lnTo>
                    <a:pt x="275273" y="307"/>
                  </a:lnTo>
                  <a:lnTo>
                    <a:pt x="264971" y="0"/>
                  </a:lnTo>
                  <a:lnTo>
                    <a:pt x="254669" y="679"/>
                  </a:lnTo>
                  <a:lnTo>
                    <a:pt x="244326" y="2147"/>
                  </a:lnTo>
                  <a:lnTo>
                    <a:pt x="233932" y="4216"/>
                  </a:lnTo>
                  <a:lnTo>
                    <a:pt x="223331" y="6726"/>
                  </a:lnTo>
                  <a:lnTo>
                    <a:pt x="212224" y="9549"/>
                  </a:lnTo>
                  <a:lnTo>
                    <a:pt x="200491" y="12595"/>
                  </a:lnTo>
                  <a:lnTo>
                    <a:pt x="188171" y="15961"/>
                  </a:lnTo>
                  <a:lnTo>
                    <a:pt x="175368" y="19905"/>
                  </a:lnTo>
                  <a:lnTo>
                    <a:pt x="162204" y="24530"/>
                  </a:lnTo>
                  <a:lnTo>
                    <a:pt x="148940" y="29941"/>
                  </a:lnTo>
                  <a:lnTo>
                    <a:pt x="135962" y="36331"/>
                  </a:lnTo>
                  <a:lnTo>
                    <a:pt x="123458" y="43707"/>
                  </a:lnTo>
                  <a:lnTo>
                    <a:pt x="111434" y="51931"/>
                  </a:lnTo>
                  <a:lnTo>
                    <a:pt x="99821" y="60822"/>
                  </a:lnTo>
                  <a:lnTo>
                    <a:pt x="88529" y="70205"/>
                  </a:lnTo>
                  <a:lnTo>
                    <a:pt x="77639" y="79774"/>
                  </a:lnTo>
                  <a:lnTo>
                    <a:pt x="67393" y="89118"/>
                  </a:lnTo>
                  <a:lnTo>
                    <a:pt x="57872" y="98039"/>
                  </a:lnTo>
                  <a:lnTo>
                    <a:pt x="49173" y="106842"/>
                  </a:lnTo>
                  <a:lnTo>
                    <a:pt x="41475" y="116206"/>
                  </a:lnTo>
                  <a:lnTo>
                    <a:pt x="34779" y="126475"/>
                  </a:lnTo>
                  <a:lnTo>
                    <a:pt x="28943" y="137662"/>
                  </a:lnTo>
                  <a:lnTo>
                    <a:pt x="23782" y="149629"/>
                  </a:lnTo>
                  <a:lnTo>
                    <a:pt x="19120" y="162207"/>
                  </a:lnTo>
                  <a:lnTo>
                    <a:pt x="14818" y="175399"/>
                  </a:lnTo>
                  <a:lnTo>
                    <a:pt x="10768" y="189386"/>
                  </a:lnTo>
                  <a:lnTo>
                    <a:pt x="6901" y="204196"/>
                  </a:lnTo>
                  <a:lnTo>
                    <a:pt x="3490" y="219564"/>
                  </a:lnTo>
                  <a:lnTo>
                    <a:pt x="1110" y="235033"/>
                  </a:lnTo>
                  <a:lnTo>
                    <a:pt x="0" y="250328"/>
                  </a:lnTo>
                  <a:lnTo>
                    <a:pt x="240" y="265361"/>
                  </a:lnTo>
                  <a:lnTo>
                    <a:pt x="1922" y="280141"/>
                  </a:lnTo>
                  <a:lnTo>
                    <a:pt x="4944" y="294713"/>
                  </a:lnTo>
                  <a:lnTo>
                    <a:pt x="9074" y="309127"/>
                  </a:lnTo>
                  <a:lnTo>
                    <a:pt x="14055" y="323425"/>
                  </a:lnTo>
                  <a:lnTo>
                    <a:pt x="19660" y="337636"/>
                  </a:lnTo>
                  <a:lnTo>
                    <a:pt x="25709" y="351622"/>
                  </a:lnTo>
                  <a:lnTo>
                    <a:pt x="32068" y="365094"/>
                  </a:lnTo>
                  <a:lnTo>
                    <a:pt x="38644" y="377929"/>
                  </a:lnTo>
                  <a:lnTo>
                    <a:pt x="45535" y="390006"/>
                  </a:lnTo>
                  <a:lnTo>
                    <a:pt x="53000" y="401124"/>
                  </a:lnTo>
                  <a:lnTo>
                    <a:pt x="61141" y="411269"/>
                  </a:lnTo>
                  <a:lnTo>
                    <a:pt x="70067" y="420575"/>
                  </a:lnTo>
                  <a:lnTo>
                    <a:pt x="79970" y="429219"/>
                  </a:lnTo>
                  <a:lnTo>
                    <a:pt x="90858" y="437368"/>
                  </a:lnTo>
                  <a:lnTo>
                    <a:pt x="102594" y="444994"/>
                  </a:lnTo>
                  <a:lnTo>
                    <a:pt x="114996" y="451898"/>
                  </a:lnTo>
                  <a:lnTo>
                    <a:pt x="127893" y="458020"/>
                  </a:lnTo>
                  <a:lnTo>
                    <a:pt x="141145" y="463284"/>
                  </a:lnTo>
                  <a:lnTo>
                    <a:pt x="154647" y="467522"/>
                  </a:lnTo>
                  <a:lnTo>
                    <a:pt x="168322" y="470742"/>
                  </a:lnTo>
                  <a:lnTo>
                    <a:pt x="182115" y="473091"/>
                  </a:lnTo>
                  <a:lnTo>
                    <a:pt x="195988" y="474758"/>
                  </a:lnTo>
                  <a:lnTo>
                    <a:pt x="209915" y="475911"/>
                  </a:lnTo>
                  <a:lnTo>
                    <a:pt x="223879" y="476365"/>
                  </a:lnTo>
                  <a:lnTo>
                    <a:pt x="237868" y="475613"/>
                  </a:lnTo>
                  <a:lnTo>
                    <a:pt x="251872" y="473471"/>
                  </a:lnTo>
                  <a:lnTo>
                    <a:pt x="265888" y="469897"/>
                  </a:lnTo>
                  <a:lnTo>
                    <a:pt x="279912" y="464823"/>
                  </a:lnTo>
                  <a:lnTo>
                    <a:pt x="293935" y="458370"/>
                  </a:lnTo>
                  <a:lnTo>
                    <a:pt x="307794" y="450783"/>
                  </a:lnTo>
                  <a:lnTo>
                    <a:pt x="321179" y="442328"/>
                  </a:lnTo>
                  <a:lnTo>
                    <a:pt x="333961" y="433238"/>
                  </a:lnTo>
                  <a:lnTo>
                    <a:pt x="346171" y="423696"/>
                  </a:lnTo>
                  <a:lnTo>
                    <a:pt x="357912" y="413838"/>
                  </a:lnTo>
                  <a:lnTo>
                    <a:pt x="369288" y="403769"/>
                  </a:lnTo>
                  <a:lnTo>
                    <a:pt x="380234" y="393719"/>
                  </a:lnTo>
                  <a:lnTo>
                    <a:pt x="390519" y="384044"/>
                  </a:lnTo>
                  <a:lnTo>
                    <a:pt x="400069" y="374897"/>
                  </a:lnTo>
                  <a:lnTo>
                    <a:pt x="408959" y="365941"/>
                  </a:lnTo>
                  <a:lnTo>
                    <a:pt x="417316" y="356474"/>
                  </a:lnTo>
                  <a:lnTo>
                    <a:pt x="425268" y="346141"/>
                  </a:lnTo>
                  <a:lnTo>
                    <a:pt x="432762" y="335080"/>
                  </a:lnTo>
                  <a:lnTo>
                    <a:pt x="439575" y="323730"/>
                  </a:lnTo>
                  <a:lnTo>
                    <a:pt x="445646" y="312380"/>
                  </a:lnTo>
                  <a:lnTo>
                    <a:pt x="451216" y="300826"/>
                  </a:lnTo>
                  <a:lnTo>
                    <a:pt x="456723" y="288478"/>
                  </a:lnTo>
                  <a:lnTo>
                    <a:pt x="462422" y="275059"/>
                  </a:lnTo>
                  <a:lnTo>
                    <a:pt x="468064" y="260607"/>
                  </a:lnTo>
                  <a:lnTo>
                    <a:pt x="473020" y="245295"/>
                  </a:lnTo>
                  <a:lnTo>
                    <a:pt x="476982" y="229328"/>
                  </a:lnTo>
                  <a:lnTo>
                    <a:pt x="479963" y="213046"/>
                  </a:lnTo>
                  <a:lnTo>
                    <a:pt x="482122" y="196897"/>
                  </a:lnTo>
                  <a:lnTo>
                    <a:pt x="483641" y="181113"/>
                  </a:lnTo>
                  <a:lnTo>
                    <a:pt x="484527" y="165736"/>
                  </a:lnTo>
                  <a:lnTo>
                    <a:pt x="484604" y="150717"/>
                  </a:lnTo>
                  <a:lnTo>
                    <a:pt x="483841" y="135986"/>
                  </a:lnTo>
                  <a:lnTo>
                    <a:pt x="482177" y="121635"/>
                  </a:lnTo>
                  <a:lnTo>
                    <a:pt x="479458" y="107910"/>
                  </a:lnTo>
                  <a:lnTo>
                    <a:pt x="475695" y="94897"/>
                  </a:lnTo>
                  <a:lnTo>
                    <a:pt x="470880" y="82529"/>
                  </a:lnTo>
                  <a:lnTo>
                    <a:pt x="464899" y="70683"/>
                  </a:lnTo>
                  <a:lnTo>
                    <a:pt x="457796" y="59240"/>
                  </a:lnTo>
                  <a:lnTo>
                    <a:pt x="449587" y="48419"/>
                  </a:lnTo>
                  <a:lnTo>
                    <a:pt x="440174" y="38751"/>
                  </a:lnTo>
                  <a:lnTo>
                    <a:pt x="429619" y="30432"/>
                  </a:lnTo>
                  <a:lnTo>
                    <a:pt x="418108" y="23354"/>
                  </a:lnTo>
                  <a:lnTo>
                    <a:pt x="405857" y="17284"/>
                  </a:lnTo>
                  <a:lnTo>
                    <a:pt x="393062" y="11986"/>
                  </a:lnTo>
                  <a:lnTo>
                    <a:pt x="379877" y="7578"/>
                  </a:lnTo>
                  <a:lnTo>
                    <a:pt x="366421" y="4515"/>
                  </a:lnTo>
                  <a:lnTo>
                    <a:pt x="352781" y="2934"/>
                  </a:lnTo>
                  <a:lnTo>
                    <a:pt x="339181" y="2685"/>
                  </a:lnTo>
                  <a:lnTo>
                    <a:pt x="325970" y="3506"/>
                  </a:lnTo>
                  <a:lnTo>
                    <a:pt x="313305" y="5132"/>
                  </a:lnTo>
                  <a:lnTo>
                    <a:pt x="301173" y="7341"/>
                  </a:lnTo>
                  <a:lnTo>
                    <a:pt x="289485" y="9961"/>
                  </a:lnTo>
                  <a:lnTo>
                    <a:pt x="278138" y="12866"/>
                  </a:lnTo>
                  <a:lnTo>
                    <a:pt x="267043" y="15968"/>
                  </a:lnTo>
                  <a:lnTo>
                    <a:pt x="256125" y="19203"/>
                  </a:lnTo>
                  <a:lnTo>
                    <a:pt x="245346" y="22524"/>
                  </a:lnTo>
                  <a:lnTo>
                    <a:pt x="235120" y="25749"/>
                  </a:lnTo>
                  <a:lnTo>
                    <a:pt x="225305" y="28877"/>
                  </a:lnTo>
                  <a:lnTo>
                    <a:pt x="215037" y="32183"/>
                  </a:lnTo>
                  <a:lnTo>
                    <a:pt x="202673" y="361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002452" y="5425926"/>
              <a:ext cx="20655" cy="347442"/>
            </a:xfrm>
            <a:custGeom>
              <a:avLst/>
              <a:gdLst/>
              <a:ahLst/>
              <a:cxnLst/>
              <a:rect l="0" t="0" r="0" b="0"/>
              <a:pathLst>
                <a:path w="20655" h="347442">
                  <a:moveTo>
                    <a:pt x="10126" y="0"/>
                  </a:moveTo>
                  <a:lnTo>
                    <a:pt x="7259" y="11735"/>
                  </a:lnTo>
                  <a:lnTo>
                    <a:pt x="5117" y="22865"/>
                  </a:lnTo>
                  <a:lnTo>
                    <a:pt x="3514" y="34472"/>
                  </a:lnTo>
                  <a:lnTo>
                    <a:pt x="2333" y="46979"/>
                  </a:lnTo>
                  <a:lnTo>
                    <a:pt x="1485" y="60935"/>
                  </a:lnTo>
                  <a:lnTo>
                    <a:pt x="887" y="76489"/>
                  </a:lnTo>
                  <a:lnTo>
                    <a:pt x="473" y="93146"/>
                  </a:lnTo>
                  <a:lnTo>
                    <a:pt x="189" y="110008"/>
                  </a:lnTo>
                  <a:lnTo>
                    <a:pt x="0" y="126524"/>
                  </a:lnTo>
                  <a:lnTo>
                    <a:pt x="42" y="142356"/>
                  </a:lnTo>
                  <a:lnTo>
                    <a:pt x="602" y="157214"/>
                  </a:lnTo>
                  <a:lnTo>
                    <a:pt x="1792" y="171064"/>
                  </a:lnTo>
                  <a:lnTo>
                    <a:pt x="3405" y="184366"/>
                  </a:lnTo>
                  <a:lnTo>
                    <a:pt x="5026" y="197918"/>
                  </a:lnTo>
                  <a:lnTo>
                    <a:pt x="6411" y="212154"/>
                  </a:lnTo>
                  <a:lnTo>
                    <a:pt x="7492" y="226991"/>
                  </a:lnTo>
                  <a:lnTo>
                    <a:pt x="8292" y="242031"/>
                  </a:lnTo>
                  <a:lnTo>
                    <a:pt x="8869" y="256998"/>
                  </a:lnTo>
                  <a:lnTo>
                    <a:pt x="9444" y="271625"/>
                  </a:lnTo>
                  <a:lnTo>
                    <a:pt x="10369" y="285592"/>
                  </a:lnTo>
                  <a:lnTo>
                    <a:pt x="11807" y="298783"/>
                  </a:lnTo>
                  <a:lnTo>
                    <a:pt x="13598" y="310815"/>
                  </a:lnTo>
                  <a:lnTo>
                    <a:pt x="15525" y="322127"/>
                  </a:lnTo>
                  <a:lnTo>
                    <a:pt x="17762" y="333713"/>
                  </a:lnTo>
                  <a:lnTo>
                    <a:pt x="20654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65179" y="5354613"/>
              <a:ext cx="410612" cy="401071"/>
            </a:xfrm>
            <a:custGeom>
              <a:avLst/>
              <a:gdLst/>
              <a:ahLst/>
              <a:cxnLst/>
              <a:rect l="0" t="0" r="0" b="0"/>
              <a:pathLst>
                <a:path w="410612" h="401071">
                  <a:moveTo>
                    <a:pt x="0" y="92371"/>
                  </a:moveTo>
                  <a:lnTo>
                    <a:pt x="3000" y="83569"/>
                  </a:lnTo>
                  <a:lnTo>
                    <a:pt x="6423" y="75223"/>
                  </a:lnTo>
                  <a:lnTo>
                    <a:pt x="10624" y="66533"/>
                  </a:lnTo>
                  <a:lnTo>
                    <a:pt x="15697" y="57758"/>
                  </a:lnTo>
                  <a:lnTo>
                    <a:pt x="21826" y="49559"/>
                  </a:lnTo>
                  <a:lnTo>
                    <a:pt x="29006" y="42269"/>
                  </a:lnTo>
                  <a:lnTo>
                    <a:pt x="36920" y="35734"/>
                  </a:lnTo>
                  <a:lnTo>
                    <a:pt x="45067" y="29504"/>
                  </a:lnTo>
                  <a:lnTo>
                    <a:pt x="53147" y="23286"/>
                  </a:lnTo>
                  <a:lnTo>
                    <a:pt x="61537" y="17278"/>
                  </a:lnTo>
                  <a:lnTo>
                    <a:pt x="71147" y="12070"/>
                  </a:lnTo>
                  <a:lnTo>
                    <a:pt x="82390" y="7935"/>
                  </a:lnTo>
                  <a:lnTo>
                    <a:pt x="95045" y="4836"/>
                  </a:lnTo>
                  <a:lnTo>
                    <a:pt x="108535" y="2597"/>
                  </a:lnTo>
                  <a:lnTo>
                    <a:pt x="122423" y="1024"/>
                  </a:lnTo>
                  <a:lnTo>
                    <a:pt x="136307" y="103"/>
                  </a:lnTo>
                  <a:lnTo>
                    <a:pt x="149767" y="0"/>
                  </a:lnTo>
                  <a:lnTo>
                    <a:pt x="162624" y="748"/>
                  </a:lnTo>
                  <a:lnTo>
                    <a:pt x="174729" y="2401"/>
                  </a:lnTo>
                  <a:lnTo>
                    <a:pt x="185873" y="5114"/>
                  </a:lnTo>
                  <a:lnTo>
                    <a:pt x="196039" y="8866"/>
                  </a:lnTo>
                  <a:lnTo>
                    <a:pt x="205360" y="13505"/>
                  </a:lnTo>
                  <a:lnTo>
                    <a:pt x="214016" y="18836"/>
                  </a:lnTo>
                  <a:lnTo>
                    <a:pt x="222176" y="24684"/>
                  </a:lnTo>
                  <a:lnTo>
                    <a:pt x="229981" y="31067"/>
                  </a:lnTo>
                  <a:lnTo>
                    <a:pt x="237537" y="38183"/>
                  </a:lnTo>
                  <a:lnTo>
                    <a:pt x="244915" y="46081"/>
                  </a:lnTo>
                  <a:lnTo>
                    <a:pt x="252007" y="54674"/>
                  </a:lnTo>
                  <a:lnTo>
                    <a:pt x="258543" y="63820"/>
                  </a:lnTo>
                  <a:lnTo>
                    <a:pt x="264419" y="73381"/>
                  </a:lnTo>
                  <a:lnTo>
                    <a:pt x="269687" y="83243"/>
                  </a:lnTo>
                  <a:lnTo>
                    <a:pt x="274459" y="93315"/>
                  </a:lnTo>
                  <a:lnTo>
                    <a:pt x="278846" y="103534"/>
                  </a:lnTo>
                  <a:lnTo>
                    <a:pt x="282623" y="113853"/>
                  </a:lnTo>
                  <a:lnTo>
                    <a:pt x="285256" y="124242"/>
                  </a:lnTo>
                  <a:lnTo>
                    <a:pt x="286544" y="134675"/>
                  </a:lnTo>
                  <a:lnTo>
                    <a:pt x="286595" y="145141"/>
                  </a:lnTo>
                  <a:lnTo>
                    <a:pt x="285642" y="155627"/>
                  </a:lnTo>
                  <a:lnTo>
                    <a:pt x="283922" y="166122"/>
                  </a:lnTo>
                  <a:lnTo>
                    <a:pt x="281481" y="176459"/>
                  </a:lnTo>
                  <a:lnTo>
                    <a:pt x="278172" y="186327"/>
                  </a:lnTo>
                  <a:lnTo>
                    <a:pt x="273986" y="195598"/>
                  </a:lnTo>
                  <a:lnTo>
                    <a:pt x="269041" y="204468"/>
                  </a:lnTo>
                  <a:lnTo>
                    <a:pt x="263497" y="213345"/>
                  </a:lnTo>
                  <a:lnTo>
                    <a:pt x="257504" y="222459"/>
                  </a:lnTo>
                  <a:lnTo>
                    <a:pt x="251021" y="231547"/>
                  </a:lnTo>
                  <a:lnTo>
                    <a:pt x="243838" y="239970"/>
                  </a:lnTo>
                  <a:lnTo>
                    <a:pt x="235912" y="247422"/>
                  </a:lnTo>
                  <a:lnTo>
                    <a:pt x="227981" y="254240"/>
                  </a:lnTo>
                  <a:lnTo>
                    <a:pt x="221408" y="261192"/>
                  </a:lnTo>
                  <a:lnTo>
                    <a:pt x="216850" y="268719"/>
                  </a:lnTo>
                  <a:lnTo>
                    <a:pt x="214455" y="276759"/>
                  </a:lnTo>
                  <a:lnTo>
                    <a:pt x="214211" y="284936"/>
                  </a:lnTo>
                  <a:lnTo>
                    <a:pt x="215865" y="293001"/>
                  </a:lnTo>
                  <a:lnTo>
                    <a:pt x="219041" y="301027"/>
                  </a:lnTo>
                  <a:lnTo>
                    <a:pt x="223366" y="309321"/>
                  </a:lnTo>
                  <a:lnTo>
                    <a:pt x="228523" y="318043"/>
                  </a:lnTo>
                  <a:lnTo>
                    <a:pt x="234269" y="327034"/>
                  </a:lnTo>
                  <a:lnTo>
                    <a:pt x="240422" y="335923"/>
                  </a:lnTo>
                  <a:lnTo>
                    <a:pt x="246857" y="344501"/>
                  </a:lnTo>
                  <a:lnTo>
                    <a:pt x="253482" y="352890"/>
                  </a:lnTo>
                  <a:lnTo>
                    <a:pt x="260237" y="361435"/>
                  </a:lnTo>
                  <a:lnTo>
                    <a:pt x="267088" y="370319"/>
                  </a:lnTo>
                  <a:lnTo>
                    <a:pt x="274334" y="379081"/>
                  </a:lnTo>
                  <a:lnTo>
                    <a:pt x="282570" y="386753"/>
                  </a:lnTo>
                  <a:lnTo>
                    <a:pt x="292038" y="392869"/>
                  </a:lnTo>
                  <a:lnTo>
                    <a:pt x="302500" y="397296"/>
                  </a:lnTo>
                  <a:lnTo>
                    <a:pt x="313440" y="399976"/>
                  </a:lnTo>
                  <a:lnTo>
                    <a:pt x="324502" y="401070"/>
                  </a:lnTo>
                  <a:lnTo>
                    <a:pt x="335522" y="400875"/>
                  </a:lnTo>
                  <a:lnTo>
                    <a:pt x="346446" y="399696"/>
                  </a:lnTo>
                  <a:lnTo>
                    <a:pt x="357264" y="397796"/>
                  </a:lnTo>
                  <a:lnTo>
                    <a:pt x="367728" y="395153"/>
                  </a:lnTo>
                  <a:lnTo>
                    <a:pt x="378480" y="390998"/>
                  </a:lnTo>
                  <a:lnTo>
                    <a:pt x="391582" y="382739"/>
                  </a:lnTo>
                  <a:lnTo>
                    <a:pt x="410611" y="3661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217813" y="5573326"/>
              <a:ext cx="122348" cy="148091"/>
            </a:xfrm>
            <a:custGeom>
              <a:avLst/>
              <a:gdLst/>
              <a:ahLst/>
              <a:cxnLst/>
              <a:rect l="0" t="0" r="0" b="0"/>
              <a:pathLst>
                <a:path w="122348" h="148091">
                  <a:moveTo>
                    <a:pt x="79034" y="21056"/>
                  </a:moveTo>
                  <a:lnTo>
                    <a:pt x="70300" y="18324"/>
                  </a:lnTo>
                  <a:lnTo>
                    <a:pt x="62593" y="17462"/>
                  </a:lnTo>
                  <a:lnTo>
                    <a:pt x="55191" y="18452"/>
                  </a:lnTo>
                  <a:lnTo>
                    <a:pt x="47930" y="20992"/>
                  </a:lnTo>
                  <a:lnTo>
                    <a:pt x="40752" y="24776"/>
                  </a:lnTo>
                  <a:lnTo>
                    <a:pt x="33631" y="29516"/>
                  </a:lnTo>
                  <a:lnTo>
                    <a:pt x="26713" y="35121"/>
                  </a:lnTo>
                  <a:lnTo>
                    <a:pt x="20295" y="41700"/>
                  </a:lnTo>
                  <a:lnTo>
                    <a:pt x="14502" y="49235"/>
                  </a:lnTo>
                  <a:lnTo>
                    <a:pt x="9460" y="57750"/>
                  </a:lnTo>
                  <a:lnTo>
                    <a:pt x="5371" y="67376"/>
                  </a:lnTo>
                  <a:lnTo>
                    <a:pt x="2261" y="78067"/>
                  </a:lnTo>
                  <a:lnTo>
                    <a:pt x="325" y="89332"/>
                  </a:lnTo>
                  <a:lnTo>
                    <a:pt x="0" y="100353"/>
                  </a:lnTo>
                  <a:lnTo>
                    <a:pt x="1379" y="110682"/>
                  </a:lnTo>
                  <a:lnTo>
                    <a:pt x="4423" y="120073"/>
                  </a:lnTo>
                  <a:lnTo>
                    <a:pt x="9133" y="128309"/>
                  </a:lnTo>
                  <a:lnTo>
                    <a:pt x="15338" y="135392"/>
                  </a:lnTo>
                  <a:lnTo>
                    <a:pt x="22757" y="141166"/>
                  </a:lnTo>
                  <a:lnTo>
                    <a:pt x="31098" y="145230"/>
                  </a:lnTo>
                  <a:lnTo>
                    <a:pt x="40108" y="147518"/>
                  </a:lnTo>
                  <a:lnTo>
                    <a:pt x="49427" y="148090"/>
                  </a:lnTo>
                  <a:lnTo>
                    <a:pt x="58602" y="146962"/>
                  </a:lnTo>
                  <a:lnTo>
                    <a:pt x="67400" y="144315"/>
                  </a:lnTo>
                  <a:lnTo>
                    <a:pt x="75782" y="140438"/>
                  </a:lnTo>
                  <a:lnTo>
                    <a:pt x="83798" y="135628"/>
                  </a:lnTo>
                  <a:lnTo>
                    <a:pt x="91521" y="130134"/>
                  </a:lnTo>
                  <a:lnTo>
                    <a:pt x="98862" y="123989"/>
                  </a:lnTo>
                  <a:lnTo>
                    <a:pt x="105573" y="117034"/>
                  </a:lnTo>
                  <a:lnTo>
                    <a:pt x="111562" y="109238"/>
                  </a:lnTo>
                  <a:lnTo>
                    <a:pt x="116567" y="100545"/>
                  </a:lnTo>
                  <a:lnTo>
                    <a:pt x="120099" y="90798"/>
                  </a:lnTo>
                  <a:lnTo>
                    <a:pt x="122022" y="80025"/>
                  </a:lnTo>
                  <a:lnTo>
                    <a:pt x="122347" y="68706"/>
                  </a:lnTo>
                  <a:lnTo>
                    <a:pt x="121052" y="57648"/>
                  </a:lnTo>
                  <a:lnTo>
                    <a:pt x="118289" y="47294"/>
                  </a:lnTo>
                  <a:lnTo>
                    <a:pt x="114164" y="37886"/>
                  </a:lnTo>
                  <a:lnTo>
                    <a:pt x="108654" y="29640"/>
                  </a:lnTo>
                  <a:lnTo>
                    <a:pt x="101886" y="22544"/>
                  </a:lnTo>
                  <a:lnTo>
                    <a:pt x="94352" y="16575"/>
                  </a:lnTo>
                  <a:lnTo>
                    <a:pt x="85983" y="11209"/>
                  </a:lnTo>
                  <a:lnTo>
                    <a:pt x="74930" y="5971"/>
                  </a:lnTo>
                  <a:lnTo>
                    <a:pt x="579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381075" y="5352227"/>
              <a:ext cx="152516" cy="402568"/>
            </a:xfrm>
            <a:custGeom>
              <a:avLst/>
              <a:gdLst/>
              <a:ahLst/>
              <a:cxnLst/>
              <a:rect l="0" t="0" r="0" b="0"/>
              <a:pathLst>
                <a:path w="152516" h="40256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2" y="81187"/>
                  </a:lnTo>
                  <a:lnTo>
                    <a:pt x="8043" y="97462"/>
                  </a:lnTo>
                  <a:lnTo>
                    <a:pt x="9502" y="114134"/>
                  </a:lnTo>
                  <a:lnTo>
                    <a:pt x="11335" y="131085"/>
                  </a:lnTo>
                  <a:lnTo>
                    <a:pt x="13566" y="148227"/>
                  </a:lnTo>
                  <a:lnTo>
                    <a:pt x="16142" y="165502"/>
                  </a:lnTo>
                  <a:lnTo>
                    <a:pt x="18985" y="182866"/>
                  </a:lnTo>
                  <a:lnTo>
                    <a:pt x="21860" y="200291"/>
                  </a:lnTo>
                  <a:lnTo>
                    <a:pt x="24404" y="217756"/>
                  </a:lnTo>
                  <a:lnTo>
                    <a:pt x="26444" y="235243"/>
                  </a:lnTo>
                  <a:lnTo>
                    <a:pt x="27981" y="252581"/>
                  </a:lnTo>
                  <a:lnTo>
                    <a:pt x="29095" y="269456"/>
                  </a:lnTo>
                  <a:lnTo>
                    <a:pt x="29882" y="285733"/>
                  </a:lnTo>
                  <a:lnTo>
                    <a:pt x="30429" y="301444"/>
                  </a:lnTo>
                  <a:lnTo>
                    <a:pt x="30804" y="316687"/>
                  </a:lnTo>
                  <a:lnTo>
                    <a:pt x="31048" y="331544"/>
                  </a:lnTo>
                  <a:lnTo>
                    <a:pt x="30769" y="344994"/>
                  </a:lnTo>
                  <a:lnTo>
                    <a:pt x="29343" y="353557"/>
                  </a:lnTo>
                  <a:lnTo>
                    <a:pt x="27226" y="355100"/>
                  </a:lnTo>
                  <a:lnTo>
                    <a:pt x="25370" y="351415"/>
                  </a:lnTo>
                  <a:lnTo>
                    <a:pt x="24000" y="344256"/>
                  </a:lnTo>
                  <a:lnTo>
                    <a:pt x="23046" y="334796"/>
                  </a:lnTo>
                  <a:lnTo>
                    <a:pt x="22404" y="323810"/>
                  </a:lnTo>
                  <a:lnTo>
                    <a:pt x="22309" y="311976"/>
                  </a:lnTo>
                  <a:lnTo>
                    <a:pt x="23309" y="299939"/>
                  </a:lnTo>
                  <a:lnTo>
                    <a:pt x="25617" y="288060"/>
                  </a:lnTo>
                  <a:lnTo>
                    <a:pt x="29134" y="276622"/>
                  </a:lnTo>
                  <a:lnTo>
                    <a:pt x="33638" y="265930"/>
                  </a:lnTo>
                  <a:lnTo>
                    <a:pt x="38895" y="256081"/>
                  </a:lnTo>
                  <a:lnTo>
                    <a:pt x="44865" y="247483"/>
                  </a:lnTo>
                  <a:lnTo>
                    <a:pt x="51696" y="240910"/>
                  </a:lnTo>
                  <a:lnTo>
                    <a:pt x="59399" y="236605"/>
                  </a:lnTo>
                  <a:lnTo>
                    <a:pt x="67860" y="234511"/>
                  </a:lnTo>
                  <a:lnTo>
                    <a:pt x="76917" y="234535"/>
                  </a:lnTo>
                  <a:lnTo>
                    <a:pt x="86413" y="236405"/>
                  </a:lnTo>
                  <a:lnTo>
                    <a:pt x="96061" y="239913"/>
                  </a:lnTo>
                  <a:lnTo>
                    <a:pt x="105458" y="244999"/>
                  </a:lnTo>
                  <a:lnTo>
                    <a:pt x="114401" y="251489"/>
                  </a:lnTo>
                  <a:lnTo>
                    <a:pt x="122710" y="259115"/>
                  </a:lnTo>
                  <a:lnTo>
                    <a:pt x="130145" y="267603"/>
                  </a:lnTo>
                  <a:lnTo>
                    <a:pt x="136660" y="276723"/>
                  </a:lnTo>
                  <a:lnTo>
                    <a:pt x="142205" y="286457"/>
                  </a:lnTo>
                  <a:lnTo>
                    <a:pt x="146639" y="296977"/>
                  </a:lnTo>
                  <a:lnTo>
                    <a:pt x="149986" y="308308"/>
                  </a:lnTo>
                  <a:lnTo>
                    <a:pt x="152081" y="320190"/>
                  </a:lnTo>
                  <a:lnTo>
                    <a:pt x="152515" y="332166"/>
                  </a:lnTo>
                  <a:lnTo>
                    <a:pt x="151208" y="343958"/>
                  </a:lnTo>
                  <a:lnTo>
                    <a:pt x="148212" y="355315"/>
                  </a:lnTo>
                  <a:lnTo>
                    <a:pt x="143535" y="365943"/>
                  </a:lnTo>
                  <a:lnTo>
                    <a:pt x="137348" y="375747"/>
                  </a:lnTo>
                  <a:lnTo>
                    <a:pt x="129771" y="384482"/>
                  </a:lnTo>
                  <a:lnTo>
                    <a:pt x="120790" y="391680"/>
                  </a:lnTo>
                  <a:lnTo>
                    <a:pt x="110534" y="397216"/>
                  </a:lnTo>
                  <a:lnTo>
                    <a:pt x="99394" y="400951"/>
                  </a:lnTo>
                  <a:lnTo>
                    <a:pt x="87925" y="402567"/>
                  </a:lnTo>
                  <a:lnTo>
                    <a:pt x="76487" y="402108"/>
                  </a:lnTo>
                  <a:lnTo>
                    <a:pt x="65668" y="400194"/>
                  </a:lnTo>
                  <a:lnTo>
                    <a:pt x="55317" y="397656"/>
                  </a:lnTo>
                  <a:lnTo>
                    <a:pt x="44531" y="394273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39003" y="5489098"/>
              <a:ext cx="357970" cy="215402"/>
            </a:xfrm>
            <a:custGeom>
              <a:avLst/>
              <a:gdLst/>
              <a:ahLst/>
              <a:cxnLst/>
              <a:rect l="0" t="0" r="0" b="0"/>
              <a:pathLst>
                <a:path w="357970" h="215402">
                  <a:moveTo>
                    <a:pt x="0" y="178984"/>
                  </a:moveTo>
                  <a:lnTo>
                    <a:pt x="8801" y="175983"/>
                  </a:lnTo>
                  <a:lnTo>
                    <a:pt x="17148" y="172561"/>
                  </a:lnTo>
                  <a:lnTo>
                    <a:pt x="25846" y="168369"/>
                  </a:lnTo>
                  <a:lnTo>
                    <a:pt x="34967" y="163642"/>
                  </a:lnTo>
                  <a:lnTo>
                    <a:pt x="44462" y="158809"/>
                  </a:lnTo>
                  <a:lnTo>
                    <a:pt x="54250" y="154127"/>
                  </a:lnTo>
                  <a:lnTo>
                    <a:pt x="64091" y="149518"/>
                  </a:lnTo>
                  <a:lnTo>
                    <a:pt x="73616" y="144668"/>
                  </a:lnTo>
                  <a:lnTo>
                    <a:pt x="82654" y="139406"/>
                  </a:lnTo>
                  <a:lnTo>
                    <a:pt x="91366" y="133721"/>
                  </a:lnTo>
                  <a:lnTo>
                    <a:pt x="100135" y="127672"/>
                  </a:lnTo>
                  <a:lnTo>
                    <a:pt x="109173" y="121331"/>
                  </a:lnTo>
                  <a:lnTo>
                    <a:pt x="118040" y="114444"/>
                  </a:lnTo>
                  <a:lnTo>
                    <a:pt x="125782" y="106457"/>
                  </a:lnTo>
                  <a:lnTo>
                    <a:pt x="131941" y="97165"/>
                  </a:lnTo>
                  <a:lnTo>
                    <a:pt x="136228" y="86992"/>
                  </a:lnTo>
                  <a:lnTo>
                    <a:pt x="138280" y="76778"/>
                  </a:lnTo>
                  <a:lnTo>
                    <a:pt x="138127" y="67027"/>
                  </a:lnTo>
                  <a:lnTo>
                    <a:pt x="135770" y="58042"/>
                  </a:lnTo>
                  <a:lnTo>
                    <a:pt x="131004" y="50086"/>
                  </a:lnTo>
                  <a:lnTo>
                    <a:pt x="123956" y="43194"/>
                  </a:lnTo>
                  <a:lnTo>
                    <a:pt x="115159" y="37550"/>
                  </a:lnTo>
                  <a:lnTo>
                    <a:pt x="105354" y="33574"/>
                  </a:lnTo>
                  <a:lnTo>
                    <a:pt x="95066" y="31351"/>
                  </a:lnTo>
                  <a:lnTo>
                    <a:pt x="84738" y="30992"/>
                  </a:lnTo>
                  <a:lnTo>
                    <a:pt x="74812" y="32794"/>
                  </a:lnTo>
                  <a:lnTo>
                    <a:pt x="65482" y="36716"/>
                  </a:lnTo>
                  <a:lnTo>
                    <a:pt x="57066" y="42603"/>
                  </a:lnTo>
                  <a:lnTo>
                    <a:pt x="50083" y="50366"/>
                  </a:lnTo>
                  <a:lnTo>
                    <a:pt x="44687" y="59766"/>
                  </a:lnTo>
                  <a:lnTo>
                    <a:pt x="40875" y="70313"/>
                  </a:lnTo>
                  <a:lnTo>
                    <a:pt x="38674" y="81375"/>
                  </a:lnTo>
                  <a:lnTo>
                    <a:pt x="37933" y="92551"/>
                  </a:lnTo>
                  <a:lnTo>
                    <a:pt x="38381" y="103663"/>
                  </a:lnTo>
                  <a:lnTo>
                    <a:pt x="39737" y="114657"/>
                  </a:lnTo>
                  <a:lnTo>
                    <a:pt x="41763" y="125529"/>
                  </a:lnTo>
                  <a:lnTo>
                    <a:pt x="44595" y="136136"/>
                  </a:lnTo>
                  <a:lnTo>
                    <a:pt x="48706" y="146193"/>
                  </a:lnTo>
                  <a:lnTo>
                    <a:pt x="54247" y="155590"/>
                  </a:lnTo>
                  <a:lnTo>
                    <a:pt x="60917" y="164377"/>
                  </a:lnTo>
                  <a:lnTo>
                    <a:pt x="68158" y="172666"/>
                  </a:lnTo>
                  <a:lnTo>
                    <a:pt x="75589" y="180559"/>
                  </a:lnTo>
                  <a:lnTo>
                    <a:pt x="83187" y="187503"/>
                  </a:lnTo>
                  <a:lnTo>
                    <a:pt x="91193" y="192352"/>
                  </a:lnTo>
                  <a:lnTo>
                    <a:pt x="99721" y="194640"/>
                  </a:lnTo>
                  <a:lnTo>
                    <a:pt x="108582" y="194378"/>
                  </a:lnTo>
                  <a:lnTo>
                    <a:pt x="117385" y="191694"/>
                  </a:lnTo>
                  <a:lnTo>
                    <a:pt x="125896" y="186923"/>
                  </a:lnTo>
                  <a:lnTo>
                    <a:pt x="133900" y="180502"/>
                  </a:lnTo>
                  <a:lnTo>
                    <a:pt x="141123" y="172846"/>
                  </a:lnTo>
                  <a:lnTo>
                    <a:pt x="147501" y="164300"/>
                  </a:lnTo>
                  <a:lnTo>
                    <a:pt x="153292" y="155124"/>
                  </a:lnTo>
                  <a:lnTo>
                    <a:pt x="158956" y="145514"/>
                  </a:lnTo>
                  <a:lnTo>
                    <a:pt x="164768" y="135633"/>
                  </a:lnTo>
                  <a:lnTo>
                    <a:pt x="170674" y="126576"/>
                  </a:lnTo>
                  <a:lnTo>
                    <a:pt x="176942" y="120850"/>
                  </a:lnTo>
                  <a:lnTo>
                    <a:pt x="183503" y="120021"/>
                  </a:lnTo>
                  <a:lnTo>
                    <a:pt x="189290" y="123776"/>
                  </a:lnTo>
                  <a:lnTo>
                    <a:pt x="194244" y="131301"/>
                  </a:lnTo>
                  <a:lnTo>
                    <a:pt x="198630" y="141410"/>
                  </a:lnTo>
                  <a:lnTo>
                    <a:pt x="202670" y="152724"/>
                  </a:lnTo>
                  <a:lnTo>
                    <a:pt x="206503" y="164375"/>
                  </a:lnTo>
                  <a:lnTo>
                    <a:pt x="210213" y="176130"/>
                  </a:lnTo>
                  <a:lnTo>
                    <a:pt x="213849" y="188165"/>
                  </a:lnTo>
                  <a:lnTo>
                    <a:pt x="217401" y="200528"/>
                  </a:lnTo>
                  <a:lnTo>
                    <a:pt x="219564" y="210836"/>
                  </a:lnTo>
                  <a:lnTo>
                    <a:pt x="219200" y="215401"/>
                  </a:lnTo>
                  <a:lnTo>
                    <a:pt x="217678" y="214118"/>
                  </a:lnTo>
                  <a:lnTo>
                    <a:pt x="215981" y="208503"/>
                  </a:lnTo>
                  <a:lnTo>
                    <a:pt x="214339" y="200146"/>
                  </a:lnTo>
                  <a:lnTo>
                    <a:pt x="212540" y="190363"/>
                  </a:lnTo>
                  <a:lnTo>
                    <a:pt x="210441" y="179938"/>
                  </a:lnTo>
                  <a:lnTo>
                    <a:pt x="208180" y="168939"/>
                  </a:lnTo>
                  <a:lnTo>
                    <a:pt x="206105" y="156932"/>
                  </a:lnTo>
                  <a:lnTo>
                    <a:pt x="204413" y="143736"/>
                  </a:lnTo>
                  <a:lnTo>
                    <a:pt x="203292" y="129764"/>
                  </a:lnTo>
                  <a:lnTo>
                    <a:pt x="202996" y="115835"/>
                  </a:lnTo>
                  <a:lnTo>
                    <a:pt x="203588" y="102430"/>
                  </a:lnTo>
                  <a:lnTo>
                    <a:pt x="205293" y="89835"/>
                  </a:lnTo>
                  <a:lnTo>
                    <a:pt x="208565" y="78302"/>
                  </a:lnTo>
                  <a:lnTo>
                    <a:pt x="213508" y="67850"/>
                  </a:lnTo>
                  <a:lnTo>
                    <a:pt x="219929" y="58493"/>
                  </a:lnTo>
                  <a:lnTo>
                    <a:pt x="227526" y="50338"/>
                  </a:lnTo>
                  <a:lnTo>
                    <a:pt x="236010" y="43329"/>
                  </a:lnTo>
                  <a:lnTo>
                    <a:pt x="245297" y="37280"/>
                  </a:lnTo>
                  <a:lnTo>
                    <a:pt x="255509" y="31973"/>
                  </a:lnTo>
                  <a:lnTo>
                    <a:pt x="266635" y="27215"/>
                  </a:lnTo>
                  <a:lnTo>
                    <a:pt x="278547" y="22847"/>
                  </a:lnTo>
                  <a:lnTo>
                    <a:pt x="291074" y="18753"/>
                  </a:lnTo>
                  <a:lnTo>
                    <a:pt x="304040" y="14852"/>
                  </a:lnTo>
                  <a:lnTo>
                    <a:pt x="316709" y="11236"/>
                  </a:lnTo>
                  <a:lnTo>
                    <a:pt x="329034" y="7802"/>
                  </a:lnTo>
                  <a:lnTo>
                    <a:pt x="342095" y="4248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997564" y="5331170"/>
              <a:ext cx="25751" cy="336913"/>
            </a:xfrm>
            <a:custGeom>
              <a:avLst/>
              <a:gdLst/>
              <a:ahLst/>
              <a:cxnLst/>
              <a:rect l="0" t="0" r="0" b="0"/>
              <a:pathLst>
                <a:path w="25751" h="336913">
                  <a:moveTo>
                    <a:pt x="4693" y="0"/>
                  </a:moveTo>
                  <a:lnTo>
                    <a:pt x="4626" y="14535"/>
                  </a:lnTo>
                  <a:lnTo>
                    <a:pt x="3985" y="27166"/>
                  </a:lnTo>
                  <a:lnTo>
                    <a:pt x="2698" y="39071"/>
                  </a:lnTo>
                  <a:lnTo>
                    <a:pt x="1184" y="50553"/>
                  </a:lnTo>
                  <a:lnTo>
                    <a:pt x="164" y="61745"/>
                  </a:lnTo>
                  <a:lnTo>
                    <a:pt x="0" y="72741"/>
                  </a:lnTo>
                  <a:lnTo>
                    <a:pt x="554" y="83929"/>
                  </a:lnTo>
                  <a:lnTo>
                    <a:pt x="1392" y="95968"/>
                  </a:lnTo>
                  <a:lnTo>
                    <a:pt x="2219" y="109139"/>
                  </a:lnTo>
                  <a:lnTo>
                    <a:pt x="3079" y="123070"/>
                  </a:lnTo>
                  <a:lnTo>
                    <a:pt x="4256" y="136961"/>
                  </a:lnTo>
                  <a:lnTo>
                    <a:pt x="5892" y="150348"/>
                  </a:lnTo>
                  <a:lnTo>
                    <a:pt x="7819" y="163436"/>
                  </a:lnTo>
                  <a:lnTo>
                    <a:pt x="9659" y="176898"/>
                  </a:lnTo>
                  <a:lnTo>
                    <a:pt x="11199" y="191101"/>
                  </a:lnTo>
                  <a:lnTo>
                    <a:pt x="12555" y="206100"/>
                  </a:lnTo>
                  <a:lnTo>
                    <a:pt x="14072" y="221786"/>
                  </a:lnTo>
                  <a:lnTo>
                    <a:pt x="15940" y="238004"/>
                  </a:lnTo>
                  <a:lnTo>
                    <a:pt x="18035" y="254432"/>
                  </a:lnTo>
                  <a:lnTo>
                    <a:pt x="20207" y="272526"/>
                  </a:lnTo>
                  <a:lnTo>
                    <a:pt x="22652" y="297228"/>
                  </a:lnTo>
                  <a:lnTo>
                    <a:pt x="2575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886443" y="5425926"/>
              <a:ext cx="200043" cy="42116"/>
            </a:xfrm>
            <a:custGeom>
              <a:avLst/>
              <a:gdLst/>
              <a:ahLst/>
              <a:cxnLst/>
              <a:rect l="0" t="0" r="0" b="0"/>
              <a:pathLst>
                <a:path w="200043" h="42116">
                  <a:moveTo>
                    <a:pt x="200042" y="0"/>
                  </a:moveTo>
                  <a:lnTo>
                    <a:pt x="191240" y="2934"/>
                  </a:lnTo>
                  <a:lnTo>
                    <a:pt x="182894" y="5716"/>
                  </a:lnTo>
                  <a:lnTo>
                    <a:pt x="174190" y="8612"/>
                  </a:lnTo>
                  <a:lnTo>
                    <a:pt x="164896" y="11479"/>
                  </a:lnTo>
                  <a:lnTo>
                    <a:pt x="154753" y="13996"/>
                  </a:lnTo>
                  <a:lnTo>
                    <a:pt x="143708" y="16011"/>
                  </a:lnTo>
                  <a:lnTo>
                    <a:pt x="131868" y="17697"/>
                  </a:lnTo>
                  <a:lnTo>
                    <a:pt x="119398" y="19440"/>
                  </a:lnTo>
                  <a:lnTo>
                    <a:pt x="106460" y="21466"/>
                  </a:lnTo>
                  <a:lnTo>
                    <a:pt x="93350" y="23828"/>
                  </a:lnTo>
                  <a:lnTo>
                    <a:pt x="80477" y="26492"/>
                  </a:lnTo>
                  <a:lnTo>
                    <a:pt x="68047" y="29394"/>
                  </a:lnTo>
                  <a:lnTo>
                    <a:pt x="56145" y="32321"/>
                  </a:lnTo>
                  <a:lnTo>
                    <a:pt x="43455" y="35208"/>
                  </a:lnTo>
                  <a:lnTo>
                    <a:pt x="26626" y="3831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319537" y="5481740"/>
              <a:ext cx="119635" cy="316184"/>
            </a:xfrm>
            <a:custGeom>
              <a:avLst/>
              <a:gdLst/>
              <a:ahLst/>
              <a:cxnLst/>
              <a:rect l="0" t="0" r="0" b="0"/>
              <a:pathLst>
                <a:path w="119635" h="316184">
                  <a:moveTo>
                    <a:pt x="30160" y="144228"/>
                  </a:moveTo>
                  <a:lnTo>
                    <a:pt x="30160" y="158897"/>
                  </a:lnTo>
                  <a:lnTo>
                    <a:pt x="30160" y="172808"/>
                  </a:lnTo>
                  <a:lnTo>
                    <a:pt x="30169" y="187306"/>
                  </a:lnTo>
                  <a:lnTo>
                    <a:pt x="30515" y="202508"/>
                  </a:lnTo>
                  <a:lnTo>
                    <a:pt x="31811" y="218333"/>
                  </a:lnTo>
                  <a:lnTo>
                    <a:pt x="34313" y="234653"/>
                  </a:lnTo>
                  <a:lnTo>
                    <a:pt x="37791" y="251343"/>
                  </a:lnTo>
                  <a:lnTo>
                    <a:pt x="41736" y="268300"/>
                  </a:lnTo>
                  <a:lnTo>
                    <a:pt x="45781" y="285402"/>
                  </a:lnTo>
                  <a:lnTo>
                    <a:pt x="49259" y="301102"/>
                  </a:lnTo>
                  <a:lnTo>
                    <a:pt x="50694" y="311951"/>
                  </a:lnTo>
                  <a:lnTo>
                    <a:pt x="49592" y="316183"/>
                  </a:lnTo>
                  <a:lnTo>
                    <a:pt x="47123" y="314793"/>
                  </a:lnTo>
                  <a:lnTo>
                    <a:pt x="44046" y="309327"/>
                  </a:lnTo>
                  <a:lnTo>
                    <a:pt x="40702" y="301053"/>
                  </a:lnTo>
                  <a:lnTo>
                    <a:pt x="37244" y="290877"/>
                  </a:lnTo>
                  <a:lnTo>
                    <a:pt x="33740" y="279421"/>
                  </a:lnTo>
                  <a:lnTo>
                    <a:pt x="30221" y="267108"/>
                  </a:lnTo>
                  <a:lnTo>
                    <a:pt x="26698" y="254222"/>
                  </a:lnTo>
                  <a:lnTo>
                    <a:pt x="23176" y="240949"/>
                  </a:lnTo>
                  <a:lnTo>
                    <a:pt x="19656" y="227251"/>
                  </a:lnTo>
                  <a:lnTo>
                    <a:pt x="16139" y="212907"/>
                  </a:lnTo>
                  <a:lnTo>
                    <a:pt x="12629" y="197849"/>
                  </a:lnTo>
                  <a:lnTo>
                    <a:pt x="9289" y="182310"/>
                  </a:lnTo>
                  <a:lnTo>
                    <a:pt x="6425" y="166726"/>
                  </a:lnTo>
                  <a:lnTo>
                    <a:pt x="4167" y="151348"/>
                  </a:lnTo>
                  <a:lnTo>
                    <a:pt x="2482" y="136089"/>
                  </a:lnTo>
                  <a:lnTo>
                    <a:pt x="1268" y="120626"/>
                  </a:lnTo>
                  <a:lnTo>
                    <a:pt x="418" y="104785"/>
                  </a:lnTo>
                  <a:lnTo>
                    <a:pt x="0" y="88876"/>
                  </a:lnTo>
                  <a:lnTo>
                    <a:pt x="243" y="73567"/>
                  </a:lnTo>
                  <a:lnTo>
                    <a:pt x="1225" y="59199"/>
                  </a:lnTo>
                  <a:lnTo>
                    <a:pt x="3037" y="45941"/>
                  </a:lnTo>
                  <a:lnTo>
                    <a:pt x="5856" y="33955"/>
                  </a:lnTo>
                  <a:lnTo>
                    <a:pt x="9690" y="23204"/>
                  </a:lnTo>
                  <a:lnTo>
                    <a:pt x="14723" y="13985"/>
                  </a:lnTo>
                  <a:lnTo>
                    <a:pt x="21383" y="6988"/>
                  </a:lnTo>
                  <a:lnTo>
                    <a:pt x="29745" y="2396"/>
                  </a:lnTo>
                  <a:lnTo>
                    <a:pt x="39275" y="108"/>
                  </a:lnTo>
                  <a:lnTo>
                    <a:pt x="49049" y="0"/>
                  </a:lnTo>
                  <a:lnTo>
                    <a:pt x="58506" y="1779"/>
                  </a:lnTo>
                  <a:lnTo>
                    <a:pt x="67463" y="5055"/>
                  </a:lnTo>
                  <a:lnTo>
                    <a:pt x="75931" y="9454"/>
                  </a:lnTo>
                  <a:lnTo>
                    <a:pt x="83990" y="14674"/>
                  </a:lnTo>
                  <a:lnTo>
                    <a:pt x="91571" y="20802"/>
                  </a:lnTo>
                  <a:lnTo>
                    <a:pt x="98451" y="28279"/>
                  </a:lnTo>
                  <a:lnTo>
                    <a:pt x="104561" y="37237"/>
                  </a:lnTo>
                  <a:lnTo>
                    <a:pt x="109818" y="47525"/>
                  </a:lnTo>
                  <a:lnTo>
                    <a:pt x="114053" y="58881"/>
                  </a:lnTo>
                  <a:lnTo>
                    <a:pt x="117262" y="71031"/>
                  </a:lnTo>
                  <a:lnTo>
                    <a:pt x="119263" y="83427"/>
                  </a:lnTo>
                  <a:lnTo>
                    <a:pt x="119634" y="95281"/>
                  </a:lnTo>
                  <a:lnTo>
                    <a:pt x="118289" y="106211"/>
                  </a:lnTo>
                  <a:lnTo>
                    <a:pt x="115437" y="116191"/>
                  </a:lnTo>
                  <a:lnTo>
                    <a:pt x="111389" y="125362"/>
                  </a:lnTo>
                  <a:lnTo>
                    <a:pt x="106442" y="133900"/>
                  </a:lnTo>
                  <a:lnTo>
                    <a:pt x="100681" y="141805"/>
                  </a:lnTo>
                  <a:lnTo>
                    <a:pt x="93992" y="148904"/>
                  </a:lnTo>
                  <a:lnTo>
                    <a:pt x="86387" y="155161"/>
                  </a:lnTo>
                  <a:lnTo>
                    <a:pt x="78073" y="160533"/>
                  </a:lnTo>
                  <a:lnTo>
                    <a:pt x="68344" y="165419"/>
                  </a:lnTo>
                  <a:lnTo>
                    <a:pt x="54111" y="170249"/>
                  </a:lnTo>
                  <a:lnTo>
                    <a:pt x="30160" y="17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479511" y="5394341"/>
              <a:ext cx="91285" cy="209403"/>
            </a:xfrm>
            <a:custGeom>
              <a:avLst/>
              <a:gdLst/>
              <a:ahLst/>
              <a:cxnLst/>
              <a:rect l="0" t="0" r="0" b="0"/>
              <a:pathLst>
                <a:path w="91285" h="209403">
                  <a:moveTo>
                    <a:pt x="7056" y="126342"/>
                  </a:moveTo>
                  <a:lnTo>
                    <a:pt x="9990" y="140877"/>
                  </a:lnTo>
                  <a:lnTo>
                    <a:pt x="12773" y="153507"/>
                  </a:lnTo>
                  <a:lnTo>
                    <a:pt x="15672" y="165413"/>
                  </a:lnTo>
                  <a:lnTo>
                    <a:pt x="18712" y="176894"/>
                  </a:lnTo>
                  <a:lnTo>
                    <a:pt x="21877" y="188086"/>
                  </a:lnTo>
                  <a:lnTo>
                    <a:pt x="25116" y="199000"/>
                  </a:lnTo>
                  <a:lnTo>
                    <a:pt x="27532" y="207131"/>
                  </a:lnTo>
                  <a:lnTo>
                    <a:pt x="28063" y="209402"/>
                  </a:lnTo>
                  <a:lnTo>
                    <a:pt x="27113" y="206984"/>
                  </a:lnTo>
                  <a:lnTo>
                    <a:pt x="25215" y="201538"/>
                  </a:lnTo>
                  <a:lnTo>
                    <a:pt x="22726" y="194214"/>
                  </a:lnTo>
                  <a:lnTo>
                    <a:pt x="19870" y="185724"/>
                  </a:lnTo>
                  <a:lnTo>
                    <a:pt x="16782" y="176507"/>
                  </a:lnTo>
                  <a:lnTo>
                    <a:pt x="13547" y="166828"/>
                  </a:lnTo>
                  <a:lnTo>
                    <a:pt x="10222" y="156850"/>
                  </a:lnTo>
                  <a:lnTo>
                    <a:pt x="7003" y="146512"/>
                  </a:lnTo>
                  <a:lnTo>
                    <a:pt x="4219" y="135574"/>
                  </a:lnTo>
                  <a:lnTo>
                    <a:pt x="2019" y="123956"/>
                  </a:lnTo>
                  <a:lnTo>
                    <a:pt x="542" y="111879"/>
                  </a:lnTo>
                  <a:lnTo>
                    <a:pt x="0" y="99772"/>
                  </a:lnTo>
                  <a:lnTo>
                    <a:pt x="419" y="87891"/>
                  </a:lnTo>
                  <a:lnTo>
                    <a:pt x="1837" y="76473"/>
                  </a:lnTo>
                  <a:lnTo>
                    <a:pt x="4383" y="65806"/>
                  </a:lnTo>
                  <a:lnTo>
                    <a:pt x="8026" y="55971"/>
                  </a:lnTo>
                  <a:lnTo>
                    <a:pt x="12759" y="47045"/>
                  </a:lnTo>
                  <a:lnTo>
                    <a:pt x="18685" y="39187"/>
                  </a:lnTo>
                  <a:lnTo>
                    <a:pt x="25746" y="32381"/>
                  </a:lnTo>
                  <a:lnTo>
                    <a:pt x="33757" y="26469"/>
                  </a:lnTo>
                  <a:lnTo>
                    <a:pt x="42505" y="21256"/>
                  </a:lnTo>
                  <a:lnTo>
                    <a:pt x="51782" y="16564"/>
                  </a:lnTo>
                  <a:lnTo>
                    <a:pt x="60976" y="12398"/>
                  </a:lnTo>
                  <a:lnTo>
                    <a:pt x="69978" y="8527"/>
                  </a:lnTo>
                  <a:lnTo>
                    <a:pt x="79574" y="4607"/>
                  </a:lnTo>
                  <a:lnTo>
                    <a:pt x="912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596458" y="5446984"/>
              <a:ext cx="101830" cy="158414"/>
            </a:xfrm>
            <a:custGeom>
              <a:avLst/>
              <a:gdLst/>
              <a:ahLst/>
              <a:cxnLst/>
              <a:rect l="0" t="0" r="0" b="0"/>
              <a:pathLst>
                <a:path w="101830" h="158414">
                  <a:moveTo>
                    <a:pt x="69094" y="0"/>
                  </a:moveTo>
                  <a:lnTo>
                    <a:pt x="60360" y="3001"/>
                  </a:lnTo>
                  <a:lnTo>
                    <a:pt x="52653" y="6423"/>
                  </a:lnTo>
                  <a:lnTo>
                    <a:pt x="45255" y="10623"/>
                  </a:lnTo>
                  <a:lnTo>
                    <a:pt x="38167" y="15697"/>
                  </a:lnTo>
                  <a:lnTo>
                    <a:pt x="31637" y="21826"/>
                  </a:lnTo>
                  <a:lnTo>
                    <a:pt x="25765" y="29010"/>
                  </a:lnTo>
                  <a:lnTo>
                    <a:pt x="20500" y="37097"/>
                  </a:lnTo>
                  <a:lnTo>
                    <a:pt x="15730" y="45892"/>
                  </a:lnTo>
                  <a:lnTo>
                    <a:pt x="11339" y="55217"/>
                  </a:lnTo>
                  <a:lnTo>
                    <a:pt x="7390" y="65086"/>
                  </a:lnTo>
                  <a:lnTo>
                    <a:pt x="4110" y="75696"/>
                  </a:lnTo>
                  <a:lnTo>
                    <a:pt x="1577" y="87084"/>
                  </a:lnTo>
                  <a:lnTo>
                    <a:pt x="47" y="98834"/>
                  </a:lnTo>
                  <a:lnTo>
                    <a:pt x="0" y="110188"/>
                  </a:lnTo>
                  <a:lnTo>
                    <a:pt x="1571" y="120744"/>
                  </a:lnTo>
                  <a:lnTo>
                    <a:pt x="4745" y="130288"/>
                  </a:lnTo>
                  <a:lnTo>
                    <a:pt x="9543" y="138628"/>
                  </a:lnTo>
                  <a:lnTo>
                    <a:pt x="15806" y="145781"/>
                  </a:lnTo>
                  <a:lnTo>
                    <a:pt x="23265" y="151602"/>
                  </a:lnTo>
                  <a:lnTo>
                    <a:pt x="31633" y="155696"/>
                  </a:lnTo>
                  <a:lnTo>
                    <a:pt x="40661" y="158000"/>
                  </a:lnTo>
                  <a:lnTo>
                    <a:pt x="49991" y="158413"/>
                  </a:lnTo>
                  <a:lnTo>
                    <a:pt x="59174" y="156646"/>
                  </a:lnTo>
                  <a:lnTo>
                    <a:pt x="67973" y="152748"/>
                  </a:lnTo>
                  <a:lnTo>
                    <a:pt x="76186" y="146877"/>
                  </a:lnTo>
                  <a:lnTo>
                    <a:pt x="83556" y="139125"/>
                  </a:lnTo>
                  <a:lnTo>
                    <a:pt x="90023" y="129732"/>
                  </a:lnTo>
                  <a:lnTo>
                    <a:pt x="95366" y="119190"/>
                  </a:lnTo>
                  <a:lnTo>
                    <a:pt x="99133" y="108131"/>
                  </a:lnTo>
                  <a:lnTo>
                    <a:pt x="101222" y="96957"/>
                  </a:lnTo>
                  <a:lnTo>
                    <a:pt x="101829" y="85846"/>
                  </a:lnTo>
                  <a:lnTo>
                    <a:pt x="101257" y="74854"/>
                  </a:lnTo>
                  <a:lnTo>
                    <a:pt x="99797" y="63982"/>
                  </a:lnTo>
                  <a:lnTo>
                    <a:pt x="97531" y="53376"/>
                  </a:lnTo>
                  <a:lnTo>
                    <a:pt x="94341" y="43319"/>
                  </a:lnTo>
                  <a:lnTo>
                    <a:pt x="90244" y="33931"/>
                  </a:lnTo>
                  <a:lnTo>
                    <a:pt x="85678" y="25462"/>
                  </a:lnTo>
                  <a:lnTo>
                    <a:pt x="80974" y="17548"/>
                  </a:lnTo>
                  <a:lnTo>
                    <a:pt x="75718" y="949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721617" y="5450244"/>
              <a:ext cx="196620" cy="133611"/>
            </a:xfrm>
            <a:custGeom>
              <a:avLst/>
              <a:gdLst/>
              <a:ahLst/>
              <a:cxnLst/>
              <a:rect l="0" t="0" r="0" b="0"/>
              <a:pathLst>
                <a:path w="196620" h="133611">
                  <a:moveTo>
                    <a:pt x="7106" y="59911"/>
                  </a:moveTo>
                  <a:lnTo>
                    <a:pt x="10040" y="68712"/>
                  </a:lnTo>
                  <a:lnTo>
                    <a:pt x="12822" y="77058"/>
                  </a:lnTo>
                  <a:lnTo>
                    <a:pt x="15717" y="85761"/>
                  </a:lnTo>
                  <a:lnTo>
                    <a:pt x="18584" y="95055"/>
                  </a:lnTo>
                  <a:lnTo>
                    <a:pt x="21101" y="105199"/>
                  </a:lnTo>
                  <a:lnTo>
                    <a:pt x="23083" y="116174"/>
                  </a:lnTo>
                  <a:lnTo>
                    <a:pt x="23521" y="125396"/>
                  </a:lnTo>
                  <a:lnTo>
                    <a:pt x="21796" y="129248"/>
                  </a:lnTo>
                  <a:lnTo>
                    <a:pt x="19187" y="128058"/>
                  </a:lnTo>
                  <a:lnTo>
                    <a:pt x="16260" y="123390"/>
                  </a:lnTo>
                  <a:lnTo>
                    <a:pt x="13164" y="116532"/>
                  </a:lnTo>
                  <a:lnTo>
                    <a:pt x="9955" y="108315"/>
                  </a:lnTo>
                  <a:lnTo>
                    <a:pt x="6828" y="99092"/>
                  </a:lnTo>
                  <a:lnTo>
                    <a:pt x="4112" y="88866"/>
                  </a:lnTo>
                  <a:lnTo>
                    <a:pt x="1961" y="77707"/>
                  </a:lnTo>
                  <a:lnTo>
                    <a:pt x="518" y="65929"/>
                  </a:lnTo>
                  <a:lnTo>
                    <a:pt x="0" y="54017"/>
                  </a:lnTo>
                  <a:lnTo>
                    <a:pt x="440" y="42270"/>
                  </a:lnTo>
                  <a:lnTo>
                    <a:pt x="2041" y="31110"/>
                  </a:lnTo>
                  <a:lnTo>
                    <a:pt x="5243" y="21146"/>
                  </a:lnTo>
                  <a:lnTo>
                    <a:pt x="10135" y="12610"/>
                  </a:lnTo>
                  <a:lnTo>
                    <a:pt x="16352" y="5880"/>
                  </a:lnTo>
                  <a:lnTo>
                    <a:pt x="23280" y="1633"/>
                  </a:lnTo>
                  <a:lnTo>
                    <a:pt x="30491" y="0"/>
                  </a:lnTo>
                  <a:lnTo>
                    <a:pt x="37771" y="665"/>
                  </a:lnTo>
                  <a:lnTo>
                    <a:pt x="45031" y="3154"/>
                  </a:lnTo>
                  <a:lnTo>
                    <a:pt x="52239" y="7011"/>
                  </a:lnTo>
                  <a:lnTo>
                    <a:pt x="59231" y="12021"/>
                  </a:lnTo>
                  <a:lnTo>
                    <a:pt x="65707" y="18197"/>
                  </a:lnTo>
                  <a:lnTo>
                    <a:pt x="71547" y="25458"/>
                  </a:lnTo>
                  <a:lnTo>
                    <a:pt x="76792" y="33620"/>
                  </a:lnTo>
                  <a:lnTo>
                    <a:pt x="81550" y="42476"/>
                  </a:lnTo>
                  <a:lnTo>
                    <a:pt x="85923" y="51763"/>
                  </a:lnTo>
                  <a:lnTo>
                    <a:pt x="89516" y="58534"/>
                  </a:lnTo>
                  <a:lnTo>
                    <a:pt x="91979" y="59260"/>
                  </a:lnTo>
                  <a:lnTo>
                    <a:pt x="93946" y="55028"/>
                  </a:lnTo>
                  <a:lnTo>
                    <a:pt x="96106" y="47771"/>
                  </a:lnTo>
                  <a:lnTo>
                    <a:pt x="98992" y="39261"/>
                  </a:lnTo>
                  <a:lnTo>
                    <a:pt x="102780" y="30531"/>
                  </a:lnTo>
                  <a:lnTo>
                    <a:pt x="107570" y="22504"/>
                  </a:lnTo>
                  <a:lnTo>
                    <a:pt x="113514" y="16223"/>
                  </a:lnTo>
                  <a:lnTo>
                    <a:pt x="120572" y="12071"/>
                  </a:lnTo>
                  <a:lnTo>
                    <a:pt x="128407" y="10056"/>
                  </a:lnTo>
                  <a:lnTo>
                    <a:pt x="136502" y="10121"/>
                  </a:lnTo>
                  <a:lnTo>
                    <a:pt x="144530" y="12015"/>
                  </a:lnTo>
                  <a:lnTo>
                    <a:pt x="152206" y="15535"/>
                  </a:lnTo>
                  <a:lnTo>
                    <a:pt x="159208" y="20629"/>
                  </a:lnTo>
                  <a:lnTo>
                    <a:pt x="165428" y="27127"/>
                  </a:lnTo>
                  <a:lnTo>
                    <a:pt x="170774" y="34928"/>
                  </a:lnTo>
                  <a:lnTo>
                    <a:pt x="175074" y="44067"/>
                  </a:lnTo>
                  <a:lnTo>
                    <a:pt x="178344" y="54432"/>
                  </a:lnTo>
                  <a:lnTo>
                    <a:pt x="180898" y="65647"/>
                  </a:lnTo>
                  <a:lnTo>
                    <a:pt x="183236" y="77166"/>
                  </a:lnTo>
                  <a:lnTo>
                    <a:pt x="185662" y="88639"/>
                  </a:lnTo>
                  <a:lnTo>
                    <a:pt x="188135" y="99481"/>
                  </a:lnTo>
                  <a:lnTo>
                    <a:pt x="190603" y="109849"/>
                  </a:lnTo>
                  <a:lnTo>
                    <a:pt x="193289" y="120650"/>
                  </a:lnTo>
                  <a:lnTo>
                    <a:pt x="196619" y="133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002464" y="546804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991935" y="5383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087494" y="5394341"/>
              <a:ext cx="119119" cy="231628"/>
            </a:xfrm>
            <a:custGeom>
              <a:avLst/>
              <a:gdLst/>
              <a:ahLst/>
              <a:cxnLst/>
              <a:rect l="0" t="0" r="0" b="0"/>
              <a:pathLst>
                <a:path w="119119" h="231628">
                  <a:moveTo>
                    <a:pt x="93954" y="0"/>
                  </a:moveTo>
                  <a:lnTo>
                    <a:pt x="82286" y="134"/>
                  </a:lnTo>
                  <a:lnTo>
                    <a:pt x="71798" y="1415"/>
                  </a:lnTo>
                  <a:lnTo>
                    <a:pt x="61496" y="4008"/>
                  </a:lnTo>
                  <a:lnTo>
                    <a:pt x="51194" y="7727"/>
                  </a:lnTo>
                  <a:lnTo>
                    <a:pt x="40851" y="12360"/>
                  </a:lnTo>
                  <a:lnTo>
                    <a:pt x="30475" y="17702"/>
                  </a:lnTo>
                  <a:lnTo>
                    <a:pt x="20565" y="23895"/>
                  </a:lnTo>
                  <a:lnTo>
                    <a:pt x="12052" y="31406"/>
                  </a:lnTo>
                  <a:lnTo>
                    <a:pt x="5350" y="40365"/>
                  </a:lnTo>
                  <a:lnTo>
                    <a:pt x="1023" y="49973"/>
                  </a:lnTo>
                  <a:lnTo>
                    <a:pt x="0" y="58741"/>
                  </a:lnTo>
                  <a:lnTo>
                    <a:pt x="2468" y="65891"/>
                  </a:lnTo>
                  <a:lnTo>
                    <a:pt x="8007" y="71331"/>
                  </a:lnTo>
                  <a:lnTo>
                    <a:pt x="15985" y="75297"/>
                  </a:lnTo>
                  <a:lnTo>
                    <a:pt x="25783" y="78115"/>
                  </a:lnTo>
                  <a:lnTo>
                    <a:pt x="36728" y="80246"/>
                  </a:lnTo>
                  <a:lnTo>
                    <a:pt x="48123" y="82241"/>
                  </a:lnTo>
                  <a:lnTo>
                    <a:pt x="59550" y="84417"/>
                  </a:lnTo>
                  <a:lnTo>
                    <a:pt x="70676" y="87037"/>
                  </a:lnTo>
                  <a:lnTo>
                    <a:pt x="81155" y="90401"/>
                  </a:lnTo>
                  <a:lnTo>
                    <a:pt x="90861" y="94606"/>
                  </a:lnTo>
                  <a:lnTo>
                    <a:pt x="99533" y="100058"/>
                  </a:lnTo>
                  <a:lnTo>
                    <a:pt x="106689" y="107531"/>
                  </a:lnTo>
                  <a:lnTo>
                    <a:pt x="112202" y="117256"/>
                  </a:lnTo>
                  <a:lnTo>
                    <a:pt x="116093" y="128686"/>
                  </a:lnTo>
                  <a:lnTo>
                    <a:pt x="118345" y="140805"/>
                  </a:lnTo>
                  <a:lnTo>
                    <a:pt x="119118" y="152947"/>
                  </a:lnTo>
                  <a:lnTo>
                    <a:pt x="118519" y="164671"/>
                  </a:lnTo>
                  <a:lnTo>
                    <a:pt x="116532" y="175610"/>
                  </a:lnTo>
                  <a:lnTo>
                    <a:pt x="113267" y="185659"/>
                  </a:lnTo>
                  <a:lnTo>
                    <a:pt x="108789" y="194745"/>
                  </a:lnTo>
                  <a:lnTo>
                    <a:pt x="103035" y="202716"/>
                  </a:lnTo>
                  <a:lnTo>
                    <a:pt x="96085" y="209598"/>
                  </a:lnTo>
                  <a:lnTo>
                    <a:pt x="87978" y="215393"/>
                  </a:lnTo>
                  <a:lnTo>
                    <a:pt x="78633" y="219996"/>
                  </a:lnTo>
                  <a:lnTo>
                    <a:pt x="68143" y="223464"/>
                  </a:lnTo>
                  <a:lnTo>
                    <a:pt x="57310" y="225988"/>
                  </a:lnTo>
                  <a:lnTo>
                    <a:pt x="46499" y="228045"/>
                  </a:lnTo>
                  <a:lnTo>
                    <a:pt x="34764" y="229821"/>
                  </a:lnTo>
                  <a:lnTo>
                    <a:pt x="20255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38533" y="5414117"/>
              <a:ext cx="132429" cy="168383"/>
            </a:xfrm>
            <a:custGeom>
              <a:avLst/>
              <a:gdLst/>
              <a:ahLst/>
              <a:cxnLst/>
              <a:rect l="0" t="0" r="0" b="0"/>
              <a:pathLst>
                <a:path w="132429" h="168383">
                  <a:moveTo>
                    <a:pt x="37672" y="85509"/>
                  </a:moveTo>
                  <a:lnTo>
                    <a:pt x="46473" y="79708"/>
                  </a:lnTo>
                  <a:lnTo>
                    <a:pt x="54820" y="74784"/>
                  </a:lnTo>
                  <a:lnTo>
                    <a:pt x="63509" y="70272"/>
                  </a:lnTo>
                  <a:lnTo>
                    <a:pt x="72285" y="65705"/>
                  </a:lnTo>
                  <a:lnTo>
                    <a:pt x="80483" y="60396"/>
                  </a:lnTo>
                  <a:lnTo>
                    <a:pt x="87755" y="54027"/>
                  </a:lnTo>
                  <a:lnTo>
                    <a:pt x="93600" y="46624"/>
                  </a:lnTo>
                  <a:lnTo>
                    <a:pt x="97235" y="38356"/>
                  </a:lnTo>
                  <a:lnTo>
                    <a:pt x="98441" y="29436"/>
                  </a:lnTo>
                  <a:lnTo>
                    <a:pt x="97146" y="20532"/>
                  </a:lnTo>
                  <a:lnTo>
                    <a:pt x="93169" y="12707"/>
                  </a:lnTo>
                  <a:lnTo>
                    <a:pt x="86689" y="6464"/>
                  </a:lnTo>
                  <a:lnTo>
                    <a:pt x="78461" y="2107"/>
                  </a:lnTo>
                  <a:lnTo>
                    <a:pt x="69577" y="0"/>
                  </a:lnTo>
                  <a:lnTo>
                    <a:pt x="60725" y="104"/>
                  </a:lnTo>
                  <a:lnTo>
                    <a:pt x="52177" y="2088"/>
                  </a:lnTo>
                  <a:lnTo>
                    <a:pt x="43984" y="5537"/>
                  </a:lnTo>
                  <a:lnTo>
                    <a:pt x="36110" y="10075"/>
                  </a:lnTo>
                  <a:lnTo>
                    <a:pt x="28653" y="15558"/>
                  </a:lnTo>
                  <a:lnTo>
                    <a:pt x="21856" y="22060"/>
                  </a:lnTo>
                  <a:lnTo>
                    <a:pt x="15802" y="29547"/>
                  </a:lnTo>
                  <a:lnTo>
                    <a:pt x="10581" y="38031"/>
                  </a:lnTo>
                  <a:lnTo>
                    <a:pt x="6372" y="47637"/>
                  </a:lnTo>
                  <a:lnTo>
                    <a:pt x="3175" y="58321"/>
                  </a:lnTo>
                  <a:lnTo>
                    <a:pt x="1011" y="69750"/>
                  </a:lnTo>
                  <a:lnTo>
                    <a:pt x="0" y="81414"/>
                  </a:lnTo>
                  <a:lnTo>
                    <a:pt x="102" y="92993"/>
                  </a:lnTo>
                  <a:lnTo>
                    <a:pt x="1304" y="104208"/>
                  </a:lnTo>
                  <a:lnTo>
                    <a:pt x="3706" y="114738"/>
                  </a:lnTo>
                  <a:lnTo>
                    <a:pt x="7252" y="124486"/>
                  </a:lnTo>
                  <a:lnTo>
                    <a:pt x="11920" y="133523"/>
                  </a:lnTo>
                  <a:lnTo>
                    <a:pt x="17803" y="141987"/>
                  </a:lnTo>
                  <a:lnTo>
                    <a:pt x="24834" y="150006"/>
                  </a:lnTo>
                  <a:lnTo>
                    <a:pt x="32826" y="157206"/>
                  </a:lnTo>
                  <a:lnTo>
                    <a:pt x="41560" y="162758"/>
                  </a:lnTo>
                  <a:lnTo>
                    <a:pt x="50842" y="166343"/>
                  </a:lnTo>
                  <a:lnTo>
                    <a:pt x="60515" y="168105"/>
                  </a:lnTo>
                  <a:lnTo>
                    <a:pt x="70460" y="168382"/>
                  </a:lnTo>
                  <a:lnTo>
                    <a:pt x="80584" y="167532"/>
                  </a:lnTo>
                  <a:lnTo>
                    <a:pt x="90566" y="165825"/>
                  </a:lnTo>
                  <a:lnTo>
                    <a:pt x="100934" y="163161"/>
                  </a:lnTo>
                  <a:lnTo>
                    <a:pt x="113715" y="158194"/>
                  </a:lnTo>
                  <a:lnTo>
                    <a:pt x="132428" y="1486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389931" y="5167710"/>
              <a:ext cx="128430" cy="437202"/>
            </a:xfrm>
            <a:custGeom>
              <a:avLst/>
              <a:gdLst/>
              <a:ahLst/>
              <a:cxnLst/>
              <a:rect l="0" t="0" r="0" b="0"/>
              <a:pathLst>
                <a:path w="128430" h="437202">
                  <a:moveTo>
                    <a:pt x="75787" y="342445"/>
                  </a:moveTo>
                  <a:lnTo>
                    <a:pt x="81520" y="336443"/>
                  </a:lnTo>
                  <a:lnTo>
                    <a:pt x="85804" y="329598"/>
                  </a:lnTo>
                  <a:lnTo>
                    <a:pt x="89001" y="321215"/>
                  </a:lnTo>
                  <a:lnTo>
                    <a:pt x="91017" y="311760"/>
                  </a:lnTo>
                  <a:lnTo>
                    <a:pt x="91418" y="302095"/>
                  </a:lnTo>
                  <a:lnTo>
                    <a:pt x="90097" y="292754"/>
                  </a:lnTo>
                  <a:lnTo>
                    <a:pt x="86929" y="284400"/>
                  </a:lnTo>
                  <a:lnTo>
                    <a:pt x="81607" y="277941"/>
                  </a:lnTo>
                  <a:lnTo>
                    <a:pt x="74185" y="273689"/>
                  </a:lnTo>
                  <a:lnTo>
                    <a:pt x="65304" y="271618"/>
                  </a:lnTo>
                  <a:lnTo>
                    <a:pt x="55975" y="271651"/>
                  </a:lnTo>
                  <a:lnTo>
                    <a:pt x="46825" y="273525"/>
                  </a:lnTo>
                  <a:lnTo>
                    <a:pt x="38245" y="277033"/>
                  </a:lnTo>
                  <a:lnTo>
                    <a:pt x="30562" y="282119"/>
                  </a:lnTo>
                  <a:lnTo>
                    <a:pt x="23845" y="288608"/>
                  </a:lnTo>
                  <a:lnTo>
                    <a:pt x="17978" y="296234"/>
                  </a:lnTo>
                  <a:lnTo>
                    <a:pt x="12788" y="304721"/>
                  </a:lnTo>
                  <a:lnTo>
                    <a:pt x="8113" y="313842"/>
                  </a:lnTo>
                  <a:lnTo>
                    <a:pt x="4140" y="323576"/>
                  </a:lnTo>
                  <a:lnTo>
                    <a:pt x="1374" y="334094"/>
                  </a:lnTo>
                  <a:lnTo>
                    <a:pt x="0" y="345427"/>
                  </a:lnTo>
                  <a:lnTo>
                    <a:pt x="61" y="357308"/>
                  </a:lnTo>
                  <a:lnTo>
                    <a:pt x="1622" y="369284"/>
                  </a:lnTo>
                  <a:lnTo>
                    <a:pt x="4573" y="381067"/>
                  </a:lnTo>
                  <a:lnTo>
                    <a:pt x="8995" y="392079"/>
                  </a:lnTo>
                  <a:lnTo>
                    <a:pt x="15236" y="401410"/>
                  </a:lnTo>
                  <a:lnTo>
                    <a:pt x="23314" y="408707"/>
                  </a:lnTo>
                  <a:lnTo>
                    <a:pt x="32651" y="413791"/>
                  </a:lnTo>
                  <a:lnTo>
                    <a:pt x="42295" y="416396"/>
                  </a:lnTo>
                  <a:lnTo>
                    <a:pt x="51666" y="416619"/>
                  </a:lnTo>
                  <a:lnTo>
                    <a:pt x="60564" y="414518"/>
                  </a:lnTo>
                  <a:lnTo>
                    <a:pt x="68994" y="409925"/>
                  </a:lnTo>
                  <a:lnTo>
                    <a:pt x="77027" y="402989"/>
                  </a:lnTo>
                  <a:lnTo>
                    <a:pt x="84590" y="394097"/>
                  </a:lnTo>
                  <a:lnTo>
                    <a:pt x="91458" y="383696"/>
                  </a:lnTo>
                  <a:lnTo>
                    <a:pt x="97561" y="372177"/>
                  </a:lnTo>
                  <a:lnTo>
                    <a:pt x="102813" y="359528"/>
                  </a:lnTo>
                  <a:lnTo>
                    <a:pt x="107045" y="345376"/>
                  </a:lnTo>
                  <a:lnTo>
                    <a:pt x="110260" y="329631"/>
                  </a:lnTo>
                  <a:lnTo>
                    <a:pt x="112606" y="312482"/>
                  </a:lnTo>
                  <a:lnTo>
                    <a:pt x="114272" y="294213"/>
                  </a:lnTo>
                  <a:lnTo>
                    <a:pt x="115428" y="275107"/>
                  </a:lnTo>
                  <a:lnTo>
                    <a:pt x="116054" y="255395"/>
                  </a:lnTo>
                  <a:lnTo>
                    <a:pt x="115950" y="235257"/>
                  </a:lnTo>
                  <a:lnTo>
                    <a:pt x="115066" y="214823"/>
                  </a:lnTo>
                  <a:lnTo>
                    <a:pt x="113489" y="194187"/>
                  </a:lnTo>
                  <a:lnTo>
                    <a:pt x="111360" y="173414"/>
                  </a:lnTo>
                  <a:lnTo>
                    <a:pt x="108817" y="152561"/>
                  </a:lnTo>
                  <a:lnTo>
                    <a:pt x="105974" y="132150"/>
                  </a:lnTo>
                  <a:lnTo>
                    <a:pt x="102920" y="113123"/>
                  </a:lnTo>
                  <a:lnTo>
                    <a:pt x="99719" y="95878"/>
                  </a:lnTo>
                  <a:lnTo>
                    <a:pt x="96418" y="80163"/>
                  </a:lnTo>
                  <a:lnTo>
                    <a:pt x="93049" y="65373"/>
                  </a:lnTo>
                  <a:lnTo>
                    <a:pt x="89629" y="51057"/>
                  </a:lnTo>
                  <a:lnTo>
                    <a:pt x="86010" y="37287"/>
                  </a:lnTo>
                  <a:lnTo>
                    <a:pt x="81895" y="24550"/>
                  </a:lnTo>
                  <a:lnTo>
                    <a:pt x="77147" y="13081"/>
                  </a:lnTo>
                  <a:lnTo>
                    <a:pt x="71344" y="3898"/>
                  </a:lnTo>
                  <a:lnTo>
                    <a:pt x="64431" y="0"/>
                  </a:lnTo>
                  <a:lnTo>
                    <a:pt x="57973" y="2742"/>
                  </a:lnTo>
                  <a:lnTo>
                    <a:pt x="53235" y="10124"/>
                  </a:lnTo>
                  <a:lnTo>
                    <a:pt x="50080" y="20802"/>
                  </a:lnTo>
                  <a:lnTo>
                    <a:pt x="48033" y="34143"/>
                  </a:lnTo>
                  <a:lnTo>
                    <a:pt x="46714" y="49606"/>
                  </a:lnTo>
                  <a:lnTo>
                    <a:pt x="46027" y="66200"/>
                  </a:lnTo>
                  <a:lnTo>
                    <a:pt x="46113" y="82570"/>
                  </a:lnTo>
                  <a:lnTo>
                    <a:pt x="46998" y="97997"/>
                  </a:lnTo>
                  <a:lnTo>
                    <a:pt x="48581" y="112813"/>
                  </a:lnTo>
                  <a:lnTo>
                    <a:pt x="50718" y="128056"/>
                  </a:lnTo>
                  <a:lnTo>
                    <a:pt x="53268" y="144309"/>
                  </a:lnTo>
                  <a:lnTo>
                    <a:pt x="56116" y="161348"/>
                  </a:lnTo>
                  <a:lnTo>
                    <a:pt x="59174" y="178420"/>
                  </a:lnTo>
                  <a:lnTo>
                    <a:pt x="62377" y="195068"/>
                  </a:lnTo>
                  <a:lnTo>
                    <a:pt x="65680" y="211486"/>
                  </a:lnTo>
                  <a:lnTo>
                    <a:pt x="69050" y="228329"/>
                  </a:lnTo>
                  <a:lnTo>
                    <a:pt x="72466" y="245940"/>
                  </a:lnTo>
                  <a:lnTo>
                    <a:pt x="75913" y="263869"/>
                  </a:lnTo>
                  <a:lnTo>
                    <a:pt x="79380" y="281078"/>
                  </a:lnTo>
                  <a:lnTo>
                    <a:pt x="82862" y="297027"/>
                  </a:lnTo>
                  <a:lnTo>
                    <a:pt x="86353" y="311669"/>
                  </a:lnTo>
                  <a:lnTo>
                    <a:pt x="89850" y="325190"/>
                  </a:lnTo>
                  <a:lnTo>
                    <a:pt x="93356" y="337848"/>
                  </a:lnTo>
                  <a:lnTo>
                    <a:pt x="97033" y="350198"/>
                  </a:lnTo>
                  <a:lnTo>
                    <a:pt x="101187" y="363037"/>
                  </a:lnTo>
                  <a:lnTo>
                    <a:pt x="105938" y="376740"/>
                  </a:lnTo>
                  <a:lnTo>
                    <a:pt x="110946" y="390577"/>
                  </a:lnTo>
                  <a:lnTo>
                    <a:pt x="115996" y="404273"/>
                  </a:lnTo>
                  <a:lnTo>
                    <a:pt x="121534" y="419035"/>
                  </a:lnTo>
                  <a:lnTo>
                    <a:pt x="128429" y="4372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799060" y="5131129"/>
              <a:ext cx="140441" cy="463254"/>
            </a:xfrm>
            <a:custGeom>
              <a:avLst/>
              <a:gdLst/>
              <a:ahLst/>
              <a:cxnLst/>
              <a:rect l="0" t="0" r="0" b="0"/>
              <a:pathLst>
                <a:path w="140441" h="463254">
                  <a:moveTo>
                    <a:pt x="14098" y="0"/>
                  </a:moveTo>
                  <a:lnTo>
                    <a:pt x="14098" y="11802"/>
                  </a:lnTo>
                  <a:lnTo>
                    <a:pt x="14098" y="23571"/>
                  </a:lnTo>
                  <a:lnTo>
                    <a:pt x="14098" y="36461"/>
                  </a:lnTo>
                  <a:lnTo>
                    <a:pt x="14098" y="50309"/>
                  </a:lnTo>
                  <a:lnTo>
                    <a:pt x="14098" y="64637"/>
                  </a:lnTo>
                  <a:lnTo>
                    <a:pt x="14098" y="79116"/>
                  </a:lnTo>
                  <a:lnTo>
                    <a:pt x="14098" y="93912"/>
                  </a:lnTo>
                  <a:lnTo>
                    <a:pt x="14098" y="109584"/>
                  </a:lnTo>
                  <a:lnTo>
                    <a:pt x="14098" y="126385"/>
                  </a:lnTo>
                  <a:lnTo>
                    <a:pt x="14098" y="144261"/>
                  </a:lnTo>
                  <a:lnTo>
                    <a:pt x="14098" y="163024"/>
                  </a:lnTo>
                  <a:lnTo>
                    <a:pt x="14098" y="182457"/>
                  </a:lnTo>
                  <a:lnTo>
                    <a:pt x="14098" y="202048"/>
                  </a:lnTo>
                  <a:lnTo>
                    <a:pt x="14098" y="221042"/>
                  </a:lnTo>
                  <a:lnTo>
                    <a:pt x="14094" y="239080"/>
                  </a:lnTo>
                  <a:lnTo>
                    <a:pt x="13921" y="256478"/>
                  </a:lnTo>
                  <a:lnTo>
                    <a:pt x="13273" y="274001"/>
                  </a:lnTo>
                  <a:lnTo>
                    <a:pt x="12024" y="292093"/>
                  </a:lnTo>
                  <a:lnTo>
                    <a:pt x="10371" y="310857"/>
                  </a:lnTo>
                  <a:lnTo>
                    <a:pt x="8723" y="330227"/>
                  </a:lnTo>
                  <a:lnTo>
                    <a:pt x="7321" y="350070"/>
                  </a:lnTo>
                  <a:lnTo>
                    <a:pt x="6228" y="369940"/>
                  </a:lnTo>
                  <a:lnTo>
                    <a:pt x="5419" y="389120"/>
                  </a:lnTo>
                  <a:lnTo>
                    <a:pt x="4837" y="407242"/>
                  </a:lnTo>
                  <a:lnTo>
                    <a:pt x="4247" y="423138"/>
                  </a:lnTo>
                  <a:lnTo>
                    <a:pt x="2901" y="433741"/>
                  </a:lnTo>
                  <a:lnTo>
                    <a:pt x="1001" y="437489"/>
                  </a:lnTo>
                  <a:lnTo>
                    <a:pt x="0" y="436105"/>
                  </a:lnTo>
                  <a:lnTo>
                    <a:pt x="34" y="431070"/>
                  </a:lnTo>
                  <a:lnTo>
                    <a:pt x="586" y="422989"/>
                  </a:lnTo>
                  <a:lnTo>
                    <a:pt x="1264" y="412378"/>
                  </a:lnTo>
                  <a:lnTo>
                    <a:pt x="2046" y="399945"/>
                  </a:lnTo>
                  <a:lnTo>
                    <a:pt x="3181" y="386502"/>
                  </a:lnTo>
                  <a:lnTo>
                    <a:pt x="4800" y="372592"/>
                  </a:lnTo>
                  <a:lnTo>
                    <a:pt x="6889" y="358500"/>
                  </a:lnTo>
                  <a:lnTo>
                    <a:pt x="9371" y="344354"/>
                  </a:lnTo>
                  <a:lnTo>
                    <a:pt x="12160" y="330219"/>
                  </a:lnTo>
                  <a:lnTo>
                    <a:pt x="15339" y="316438"/>
                  </a:lnTo>
                  <a:lnTo>
                    <a:pt x="19152" y="303629"/>
                  </a:lnTo>
                  <a:lnTo>
                    <a:pt x="23684" y="292061"/>
                  </a:lnTo>
                  <a:lnTo>
                    <a:pt x="29033" y="282158"/>
                  </a:lnTo>
                  <a:lnTo>
                    <a:pt x="35381" y="274634"/>
                  </a:lnTo>
                  <a:lnTo>
                    <a:pt x="42727" y="269655"/>
                  </a:lnTo>
                  <a:lnTo>
                    <a:pt x="50932" y="267091"/>
                  </a:lnTo>
                  <a:lnTo>
                    <a:pt x="59811" y="266793"/>
                  </a:lnTo>
                  <a:lnTo>
                    <a:pt x="69180" y="268444"/>
                  </a:lnTo>
                  <a:lnTo>
                    <a:pt x="78571" y="271802"/>
                  </a:lnTo>
                  <a:lnTo>
                    <a:pt x="87262" y="276788"/>
                  </a:lnTo>
                  <a:lnTo>
                    <a:pt x="94913" y="283215"/>
                  </a:lnTo>
                  <a:lnTo>
                    <a:pt x="101371" y="290968"/>
                  </a:lnTo>
                  <a:lnTo>
                    <a:pt x="106492" y="300074"/>
                  </a:lnTo>
                  <a:lnTo>
                    <a:pt x="110349" y="310419"/>
                  </a:lnTo>
                  <a:lnTo>
                    <a:pt x="113313" y="321619"/>
                  </a:lnTo>
                  <a:lnTo>
                    <a:pt x="115934" y="333129"/>
                  </a:lnTo>
                  <a:lnTo>
                    <a:pt x="118554" y="344613"/>
                  </a:lnTo>
                  <a:lnTo>
                    <a:pt x="121148" y="356104"/>
                  </a:lnTo>
                  <a:lnTo>
                    <a:pt x="123437" y="367885"/>
                  </a:lnTo>
                  <a:lnTo>
                    <a:pt x="125279" y="380104"/>
                  </a:lnTo>
                  <a:lnTo>
                    <a:pt x="126837" y="392598"/>
                  </a:lnTo>
                  <a:lnTo>
                    <a:pt x="128490" y="404993"/>
                  </a:lnTo>
                  <a:lnTo>
                    <a:pt x="130448" y="417061"/>
                  </a:lnTo>
                  <a:lnTo>
                    <a:pt x="132604" y="428306"/>
                  </a:lnTo>
                  <a:lnTo>
                    <a:pt x="134823" y="438989"/>
                  </a:lnTo>
                  <a:lnTo>
                    <a:pt x="137306" y="450047"/>
                  </a:lnTo>
                  <a:lnTo>
                    <a:pt x="140440" y="463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013200" y="5436455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5"/>
                  </a:lnTo>
                  <a:lnTo>
                    <a:pt x="0" y="85649"/>
                  </a:lnTo>
                  <a:lnTo>
                    <a:pt x="0" y="100705"/>
                  </a:lnTo>
                  <a:lnTo>
                    <a:pt x="0" y="12217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023728" y="52890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076371" y="5352227"/>
              <a:ext cx="113014" cy="263214"/>
            </a:xfrm>
            <a:custGeom>
              <a:avLst/>
              <a:gdLst/>
              <a:ahLst/>
              <a:cxnLst/>
              <a:rect l="0" t="0" r="0" b="0"/>
              <a:pathLst>
                <a:path w="113014" h="263214">
                  <a:moveTo>
                    <a:pt x="105284" y="0"/>
                  </a:moveTo>
                  <a:lnTo>
                    <a:pt x="93683" y="135"/>
                  </a:lnTo>
                  <a:lnTo>
                    <a:pt x="83835" y="1415"/>
                  </a:lnTo>
                  <a:lnTo>
                    <a:pt x="74829" y="4008"/>
                  </a:lnTo>
                  <a:lnTo>
                    <a:pt x="66388" y="7728"/>
                  </a:lnTo>
                  <a:lnTo>
                    <a:pt x="58361" y="12360"/>
                  </a:lnTo>
                  <a:lnTo>
                    <a:pt x="50642" y="17697"/>
                  </a:lnTo>
                  <a:lnTo>
                    <a:pt x="43311" y="23718"/>
                  </a:lnTo>
                  <a:lnTo>
                    <a:pt x="36608" y="30581"/>
                  </a:lnTo>
                  <a:lnTo>
                    <a:pt x="30617" y="38305"/>
                  </a:lnTo>
                  <a:lnTo>
                    <a:pt x="25272" y="46777"/>
                  </a:lnTo>
                  <a:lnTo>
                    <a:pt x="20446" y="55842"/>
                  </a:lnTo>
                  <a:lnTo>
                    <a:pt x="16028" y="65345"/>
                  </a:lnTo>
                  <a:lnTo>
                    <a:pt x="12400" y="74997"/>
                  </a:lnTo>
                  <a:lnTo>
                    <a:pt x="10400" y="84396"/>
                  </a:lnTo>
                  <a:lnTo>
                    <a:pt x="10358" y="93346"/>
                  </a:lnTo>
                  <a:lnTo>
                    <a:pt x="12298" y="101829"/>
                  </a:lnTo>
                  <a:lnTo>
                    <a:pt x="16192" y="109913"/>
                  </a:lnTo>
                  <a:lnTo>
                    <a:pt x="21813" y="117681"/>
                  </a:lnTo>
                  <a:lnTo>
                    <a:pt x="28824" y="125052"/>
                  </a:lnTo>
                  <a:lnTo>
                    <a:pt x="36883" y="131783"/>
                  </a:lnTo>
                  <a:lnTo>
                    <a:pt x="45705" y="137799"/>
                  </a:lnTo>
                  <a:lnTo>
                    <a:pt x="55065" y="143332"/>
                  </a:lnTo>
                  <a:lnTo>
                    <a:pt x="64801" y="148815"/>
                  </a:lnTo>
                  <a:lnTo>
                    <a:pt x="74784" y="154515"/>
                  </a:lnTo>
                  <a:lnTo>
                    <a:pt x="84606" y="160838"/>
                  </a:lnTo>
                  <a:lnTo>
                    <a:pt x="93595" y="168379"/>
                  </a:lnTo>
                  <a:lnTo>
                    <a:pt x="101441" y="177345"/>
                  </a:lnTo>
                  <a:lnTo>
                    <a:pt x="107691" y="187452"/>
                  </a:lnTo>
                  <a:lnTo>
                    <a:pt x="111609" y="198147"/>
                  </a:lnTo>
                  <a:lnTo>
                    <a:pt x="113013" y="209031"/>
                  </a:lnTo>
                  <a:lnTo>
                    <a:pt x="112022" y="219590"/>
                  </a:lnTo>
                  <a:lnTo>
                    <a:pt x="108782" y="229140"/>
                  </a:lnTo>
                  <a:lnTo>
                    <a:pt x="103602" y="237404"/>
                  </a:lnTo>
                  <a:lnTo>
                    <a:pt x="96721" y="244289"/>
                  </a:lnTo>
                  <a:lnTo>
                    <a:pt x="88217" y="249705"/>
                  </a:lnTo>
                  <a:lnTo>
                    <a:pt x="78284" y="253757"/>
                  </a:lnTo>
                  <a:lnTo>
                    <a:pt x="67233" y="256692"/>
                  </a:lnTo>
                  <a:lnTo>
                    <a:pt x="54021" y="259078"/>
                  </a:lnTo>
                  <a:lnTo>
                    <a:pt x="34137" y="26113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455397" y="5457512"/>
              <a:ext cx="63171" cy="136871"/>
            </a:xfrm>
            <a:custGeom>
              <a:avLst/>
              <a:gdLst/>
              <a:ahLst/>
              <a:cxnLst/>
              <a:rect l="0" t="0" r="0" b="0"/>
              <a:pathLst>
                <a:path w="63171" h="136871">
                  <a:moveTo>
                    <a:pt x="0" y="0"/>
                  </a:moveTo>
                  <a:lnTo>
                    <a:pt x="2933" y="11668"/>
                  </a:lnTo>
                  <a:lnTo>
                    <a:pt x="5715" y="22157"/>
                  </a:lnTo>
                  <a:lnTo>
                    <a:pt x="8620" y="32463"/>
                  </a:lnTo>
                  <a:lnTo>
                    <a:pt x="11833" y="42937"/>
                  </a:lnTo>
                  <a:lnTo>
                    <a:pt x="15646" y="53929"/>
                  </a:lnTo>
                  <a:lnTo>
                    <a:pt x="20164" y="65563"/>
                  </a:lnTo>
                  <a:lnTo>
                    <a:pt x="25326" y="77471"/>
                  </a:lnTo>
                  <a:lnTo>
                    <a:pt x="31015" y="88929"/>
                  </a:lnTo>
                  <a:lnTo>
                    <a:pt x="37091" y="99549"/>
                  </a:lnTo>
                  <a:lnTo>
                    <a:pt x="43141" y="108996"/>
                  </a:lnTo>
                  <a:lnTo>
                    <a:pt x="49078" y="117746"/>
                  </a:lnTo>
                  <a:lnTo>
                    <a:pt x="55419" y="126561"/>
                  </a:lnTo>
                  <a:lnTo>
                    <a:pt x="6317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92226" y="5436455"/>
              <a:ext cx="221099" cy="442198"/>
            </a:xfrm>
            <a:custGeom>
              <a:avLst/>
              <a:gdLst/>
              <a:ahLst/>
              <a:cxnLst/>
              <a:rect l="0" t="0" r="0" b="0"/>
              <a:pathLst>
                <a:path w="221099" h="442198">
                  <a:moveTo>
                    <a:pt x="221098" y="0"/>
                  </a:moveTo>
                  <a:lnTo>
                    <a:pt x="215231" y="5868"/>
                  </a:lnTo>
                  <a:lnTo>
                    <a:pt x="209666" y="11432"/>
                  </a:lnTo>
                  <a:lnTo>
                    <a:pt x="203871" y="17236"/>
                  </a:lnTo>
                  <a:lnTo>
                    <a:pt x="197964" y="23489"/>
                  </a:lnTo>
                  <a:lnTo>
                    <a:pt x="192282" y="30468"/>
                  </a:lnTo>
                  <a:lnTo>
                    <a:pt x="186998" y="38254"/>
                  </a:lnTo>
                  <a:lnTo>
                    <a:pt x="181802" y="46928"/>
                  </a:lnTo>
                  <a:lnTo>
                    <a:pt x="176019" y="56655"/>
                  </a:lnTo>
                  <a:lnTo>
                    <a:pt x="169316" y="67417"/>
                  </a:lnTo>
                  <a:lnTo>
                    <a:pt x="161846" y="78898"/>
                  </a:lnTo>
                  <a:lnTo>
                    <a:pt x="154061" y="90596"/>
                  </a:lnTo>
                  <a:lnTo>
                    <a:pt x="146262" y="102216"/>
                  </a:lnTo>
                  <a:lnTo>
                    <a:pt x="138416" y="114136"/>
                  </a:lnTo>
                  <a:lnTo>
                    <a:pt x="130243" y="127269"/>
                  </a:lnTo>
                  <a:lnTo>
                    <a:pt x="121608" y="142023"/>
                  </a:lnTo>
                  <a:lnTo>
                    <a:pt x="112844" y="157848"/>
                  </a:lnTo>
                  <a:lnTo>
                    <a:pt x="104640" y="173556"/>
                  </a:lnTo>
                  <a:lnTo>
                    <a:pt x="97339" y="188454"/>
                  </a:lnTo>
                  <a:lnTo>
                    <a:pt x="90792" y="202371"/>
                  </a:lnTo>
                  <a:lnTo>
                    <a:pt x="84555" y="215397"/>
                  </a:lnTo>
                  <a:lnTo>
                    <a:pt x="78325" y="227710"/>
                  </a:lnTo>
                  <a:lnTo>
                    <a:pt x="72140" y="239487"/>
                  </a:lnTo>
                  <a:lnTo>
                    <a:pt x="66280" y="250877"/>
                  </a:lnTo>
                  <a:lnTo>
                    <a:pt x="60889" y="261994"/>
                  </a:lnTo>
                  <a:lnTo>
                    <a:pt x="55963" y="272922"/>
                  </a:lnTo>
                  <a:lnTo>
                    <a:pt x="51427" y="283720"/>
                  </a:lnTo>
                  <a:lnTo>
                    <a:pt x="47192" y="294430"/>
                  </a:lnTo>
                  <a:lnTo>
                    <a:pt x="43179" y="305080"/>
                  </a:lnTo>
                  <a:lnTo>
                    <a:pt x="39324" y="315690"/>
                  </a:lnTo>
                  <a:lnTo>
                    <a:pt x="35575" y="326283"/>
                  </a:lnTo>
                  <a:lnTo>
                    <a:pt x="31734" y="337193"/>
                  </a:lnTo>
                  <a:lnTo>
                    <a:pt x="27468" y="349043"/>
                  </a:lnTo>
                  <a:lnTo>
                    <a:pt x="22642" y="362080"/>
                  </a:lnTo>
                  <a:lnTo>
                    <a:pt x="17584" y="375864"/>
                  </a:lnTo>
                  <a:lnTo>
                    <a:pt x="12495" y="391004"/>
                  </a:lnTo>
                  <a:lnTo>
                    <a:pt x="6925" y="41106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584405" y="5464446"/>
              <a:ext cx="118220" cy="182924"/>
            </a:xfrm>
            <a:custGeom>
              <a:avLst/>
              <a:gdLst/>
              <a:ahLst/>
              <a:cxnLst/>
              <a:rect l="0" t="0" r="0" b="0"/>
              <a:pathLst>
                <a:path w="118220" h="182924">
                  <a:moveTo>
                    <a:pt x="92090" y="3595"/>
                  </a:moveTo>
                  <a:lnTo>
                    <a:pt x="83289" y="862"/>
                  </a:lnTo>
                  <a:lnTo>
                    <a:pt x="74942" y="0"/>
                  </a:lnTo>
                  <a:lnTo>
                    <a:pt x="66252" y="995"/>
                  </a:lnTo>
                  <a:lnTo>
                    <a:pt x="57477" y="3707"/>
                  </a:lnTo>
                  <a:lnTo>
                    <a:pt x="49279" y="8139"/>
                  </a:lnTo>
                  <a:lnTo>
                    <a:pt x="41988" y="14128"/>
                  </a:lnTo>
                  <a:lnTo>
                    <a:pt x="35453" y="21386"/>
                  </a:lnTo>
                  <a:lnTo>
                    <a:pt x="29223" y="29613"/>
                  </a:lnTo>
                  <a:lnTo>
                    <a:pt x="23006" y="38552"/>
                  </a:lnTo>
                  <a:lnTo>
                    <a:pt x="16998" y="48159"/>
                  </a:lnTo>
                  <a:lnTo>
                    <a:pt x="11789" y="58593"/>
                  </a:lnTo>
                  <a:lnTo>
                    <a:pt x="7654" y="69871"/>
                  </a:lnTo>
                  <a:lnTo>
                    <a:pt x="4555" y="81887"/>
                  </a:lnTo>
                  <a:lnTo>
                    <a:pt x="2316" y="94484"/>
                  </a:lnTo>
                  <a:lnTo>
                    <a:pt x="748" y="107511"/>
                  </a:lnTo>
                  <a:lnTo>
                    <a:pt x="0" y="120683"/>
                  </a:lnTo>
                  <a:lnTo>
                    <a:pt x="546" y="133599"/>
                  </a:lnTo>
                  <a:lnTo>
                    <a:pt x="2551" y="146049"/>
                  </a:lnTo>
                  <a:lnTo>
                    <a:pt x="6202" y="157527"/>
                  </a:lnTo>
                  <a:lnTo>
                    <a:pt x="11859" y="167178"/>
                  </a:lnTo>
                  <a:lnTo>
                    <a:pt x="19517" y="174693"/>
                  </a:lnTo>
                  <a:lnTo>
                    <a:pt x="28727" y="179925"/>
                  </a:lnTo>
                  <a:lnTo>
                    <a:pt x="38810" y="182628"/>
                  </a:lnTo>
                  <a:lnTo>
                    <a:pt x="49286" y="182923"/>
                  </a:lnTo>
                  <a:lnTo>
                    <a:pt x="59739" y="181040"/>
                  </a:lnTo>
                  <a:lnTo>
                    <a:pt x="69751" y="177125"/>
                  </a:lnTo>
                  <a:lnTo>
                    <a:pt x="79142" y="171462"/>
                  </a:lnTo>
                  <a:lnTo>
                    <a:pt x="87768" y="164410"/>
                  </a:lnTo>
                  <a:lnTo>
                    <a:pt x="95424" y="156315"/>
                  </a:lnTo>
                  <a:lnTo>
                    <a:pt x="102091" y="147462"/>
                  </a:lnTo>
                  <a:lnTo>
                    <a:pt x="107739" y="137908"/>
                  </a:lnTo>
                  <a:lnTo>
                    <a:pt x="112244" y="127511"/>
                  </a:lnTo>
                  <a:lnTo>
                    <a:pt x="115637" y="116264"/>
                  </a:lnTo>
                  <a:lnTo>
                    <a:pt x="117765" y="104611"/>
                  </a:lnTo>
                  <a:lnTo>
                    <a:pt x="118219" y="93321"/>
                  </a:lnTo>
                  <a:lnTo>
                    <a:pt x="116937" y="82807"/>
                  </a:lnTo>
                  <a:lnTo>
                    <a:pt x="114251" y="73231"/>
                  </a:lnTo>
                  <a:lnTo>
                    <a:pt x="110359" y="63637"/>
                  </a:lnTo>
                  <a:lnTo>
                    <a:pt x="103801" y="52069"/>
                  </a:lnTo>
                  <a:lnTo>
                    <a:pt x="92090" y="35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742380" y="5457512"/>
              <a:ext cx="102572" cy="153764"/>
            </a:xfrm>
            <a:custGeom>
              <a:avLst/>
              <a:gdLst/>
              <a:ahLst/>
              <a:cxnLst/>
              <a:rect l="0" t="0" r="0" b="0"/>
              <a:pathLst>
                <a:path w="102572" h="153764">
                  <a:moveTo>
                    <a:pt x="7814" y="10529"/>
                  </a:moveTo>
                  <a:lnTo>
                    <a:pt x="4948" y="22331"/>
                  </a:lnTo>
                  <a:lnTo>
                    <a:pt x="2806" y="34100"/>
                  </a:lnTo>
                  <a:lnTo>
                    <a:pt x="1207" y="46990"/>
                  </a:lnTo>
                  <a:lnTo>
                    <a:pt x="200" y="60839"/>
                  </a:lnTo>
                  <a:lnTo>
                    <a:pt x="0" y="75167"/>
                  </a:lnTo>
                  <a:lnTo>
                    <a:pt x="660" y="89627"/>
                  </a:lnTo>
                  <a:lnTo>
                    <a:pt x="2244" y="103731"/>
                  </a:lnTo>
                  <a:lnTo>
                    <a:pt x="4904" y="116810"/>
                  </a:lnTo>
                  <a:lnTo>
                    <a:pt x="8629" y="128585"/>
                  </a:lnTo>
                  <a:lnTo>
                    <a:pt x="13588" y="138640"/>
                  </a:lnTo>
                  <a:lnTo>
                    <a:pt x="20197" y="146271"/>
                  </a:lnTo>
                  <a:lnTo>
                    <a:pt x="28526" y="151320"/>
                  </a:lnTo>
                  <a:lnTo>
                    <a:pt x="38033" y="153763"/>
                  </a:lnTo>
                  <a:lnTo>
                    <a:pt x="47791" y="153449"/>
                  </a:lnTo>
                  <a:lnTo>
                    <a:pt x="57234" y="150573"/>
                  </a:lnTo>
                  <a:lnTo>
                    <a:pt x="66010" y="145578"/>
                  </a:lnTo>
                  <a:lnTo>
                    <a:pt x="73826" y="138955"/>
                  </a:lnTo>
                  <a:lnTo>
                    <a:pt x="80629" y="131132"/>
                  </a:lnTo>
                  <a:lnTo>
                    <a:pt x="86383" y="122291"/>
                  </a:lnTo>
                  <a:lnTo>
                    <a:pt x="90964" y="112380"/>
                  </a:lnTo>
                  <a:lnTo>
                    <a:pt x="94422" y="101455"/>
                  </a:lnTo>
                  <a:lnTo>
                    <a:pt x="96933" y="89679"/>
                  </a:lnTo>
                  <a:lnTo>
                    <a:pt x="98711" y="77242"/>
                  </a:lnTo>
                  <a:lnTo>
                    <a:pt x="99948" y="64331"/>
                  </a:lnTo>
                  <a:lnTo>
                    <a:pt x="100799" y="51501"/>
                  </a:lnTo>
                  <a:lnTo>
                    <a:pt x="101472" y="38306"/>
                  </a:lnTo>
                  <a:lnTo>
                    <a:pt x="102029" y="22472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879616" y="5469874"/>
              <a:ext cx="123264" cy="156095"/>
            </a:xfrm>
            <a:custGeom>
              <a:avLst/>
              <a:gdLst/>
              <a:ahLst/>
              <a:cxnLst/>
              <a:rect l="0" t="0" r="0" b="0"/>
              <a:pathLst>
                <a:path w="123264" h="156095">
                  <a:moveTo>
                    <a:pt x="7449" y="50809"/>
                  </a:moveTo>
                  <a:lnTo>
                    <a:pt x="7449" y="62544"/>
                  </a:lnTo>
                  <a:lnTo>
                    <a:pt x="7449" y="73673"/>
                  </a:lnTo>
                  <a:lnTo>
                    <a:pt x="7454" y="85267"/>
                  </a:lnTo>
                  <a:lnTo>
                    <a:pt x="7627" y="97255"/>
                  </a:lnTo>
                  <a:lnTo>
                    <a:pt x="8275" y="109267"/>
                  </a:lnTo>
                  <a:lnTo>
                    <a:pt x="9500" y="120999"/>
                  </a:lnTo>
                  <a:lnTo>
                    <a:pt x="10278" y="129881"/>
                  </a:lnTo>
                  <a:lnTo>
                    <a:pt x="9481" y="132804"/>
                  </a:lnTo>
                  <a:lnTo>
                    <a:pt x="7664" y="130817"/>
                  </a:lnTo>
                  <a:lnTo>
                    <a:pt x="5426" y="125287"/>
                  </a:lnTo>
                  <a:lnTo>
                    <a:pt x="3295" y="116816"/>
                  </a:lnTo>
                  <a:lnTo>
                    <a:pt x="1532" y="105915"/>
                  </a:lnTo>
                  <a:lnTo>
                    <a:pt x="346" y="93441"/>
                  </a:lnTo>
                  <a:lnTo>
                    <a:pt x="0" y="80496"/>
                  </a:lnTo>
                  <a:lnTo>
                    <a:pt x="549" y="67739"/>
                  </a:lnTo>
                  <a:lnTo>
                    <a:pt x="2055" y="55572"/>
                  </a:lnTo>
                  <a:lnTo>
                    <a:pt x="4659" y="44323"/>
                  </a:lnTo>
                  <a:lnTo>
                    <a:pt x="8341" y="34059"/>
                  </a:lnTo>
                  <a:lnTo>
                    <a:pt x="13100" y="24826"/>
                  </a:lnTo>
                  <a:lnTo>
                    <a:pt x="19043" y="16755"/>
                  </a:lnTo>
                  <a:lnTo>
                    <a:pt x="26110" y="9814"/>
                  </a:lnTo>
                  <a:lnTo>
                    <a:pt x="33956" y="4320"/>
                  </a:lnTo>
                  <a:lnTo>
                    <a:pt x="42061" y="983"/>
                  </a:lnTo>
                  <a:lnTo>
                    <a:pt x="50102" y="0"/>
                  </a:lnTo>
                  <a:lnTo>
                    <a:pt x="57957" y="1120"/>
                  </a:lnTo>
                  <a:lnTo>
                    <a:pt x="65611" y="3922"/>
                  </a:lnTo>
                  <a:lnTo>
                    <a:pt x="73088" y="7999"/>
                  </a:lnTo>
                  <a:lnTo>
                    <a:pt x="80261" y="13327"/>
                  </a:lnTo>
                  <a:lnTo>
                    <a:pt x="86859" y="20250"/>
                  </a:lnTo>
                  <a:lnTo>
                    <a:pt x="92782" y="28830"/>
                  </a:lnTo>
                  <a:lnTo>
                    <a:pt x="98082" y="38862"/>
                  </a:lnTo>
                  <a:lnTo>
                    <a:pt x="102876" y="50044"/>
                  </a:lnTo>
                  <a:lnTo>
                    <a:pt x="107283" y="62086"/>
                  </a:lnTo>
                  <a:lnTo>
                    <a:pt x="111243" y="74749"/>
                  </a:lnTo>
                  <a:lnTo>
                    <a:pt x="114531" y="87848"/>
                  </a:lnTo>
                  <a:lnTo>
                    <a:pt x="117078" y="101230"/>
                  </a:lnTo>
                  <a:lnTo>
                    <a:pt x="118962" y="114195"/>
                  </a:lnTo>
                  <a:lnTo>
                    <a:pt x="120514" y="126758"/>
                  </a:lnTo>
                  <a:lnTo>
                    <a:pt x="121869" y="140020"/>
                  </a:lnTo>
                  <a:lnTo>
                    <a:pt x="123263" y="1560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048070" y="5481554"/>
              <a:ext cx="131945" cy="470799"/>
            </a:xfrm>
            <a:custGeom>
              <a:avLst/>
              <a:gdLst/>
              <a:ahLst/>
              <a:cxnLst/>
              <a:rect l="0" t="0" r="0" b="0"/>
              <a:pathLst>
                <a:path w="131945" h="470799">
                  <a:moveTo>
                    <a:pt x="91679" y="91772"/>
                  </a:moveTo>
                  <a:lnTo>
                    <a:pt x="88745" y="77237"/>
                  </a:lnTo>
                  <a:lnTo>
                    <a:pt x="85963" y="64606"/>
                  </a:lnTo>
                  <a:lnTo>
                    <a:pt x="83059" y="52705"/>
                  </a:lnTo>
                  <a:lnTo>
                    <a:pt x="79846" y="41396"/>
                  </a:lnTo>
                  <a:lnTo>
                    <a:pt x="76032" y="30853"/>
                  </a:lnTo>
                  <a:lnTo>
                    <a:pt x="71510" y="21133"/>
                  </a:lnTo>
                  <a:lnTo>
                    <a:pt x="66174" y="12634"/>
                  </a:lnTo>
                  <a:lnTo>
                    <a:pt x="59839" y="6133"/>
                  </a:lnTo>
                  <a:lnTo>
                    <a:pt x="52505" y="1885"/>
                  </a:lnTo>
                  <a:lnTo>
                    <a:pt x="44479" y="0"/>
                  </a:lnTo>
                  <a:lnTo>
                    <a:pt x="36253" y="697"/>
                  </a:lnTo>
                  <a:lnTo>
                    <a:pt x="28141" y="3837"/>
                  </a:lnTo>
                  <a:lnTo>
                    <a:pt x="20578" y="9182"/>
                  </a:lnTo>
                  <a:lnTo>
                    <a:pt x="14185" y="16572"/>
                  </a:lnTo>
                  <a:lnTo>
                    <a:pt x="9186" y="25723"/>
                  </a:lnTo>
                  <a:lnTo>
                    <a:pt x="5474" y="36271"/>
                  </a:lnTo>
                  <a:lnTo>
                    <a:pt x="2810" y="47865"/>
                  </a:lnTo>
                  <a:lnTo>
                    <a:pt x="949" y="60213"/>
                  </a:lnTo>
                  <a:lnTo>
                    <a:pt x="0" y="72925"/>
                  </a:lnTo>
                  <a:lnTo>
                    <a:pt x="411" y="85532"/>
                  </a:lnTo>
                  <a:lnTo>
                    <a:pt x="2321" y="97770"/>
                  </a:lnTo>
                  <a:lnTo>
                    <a:pt x="5738" y="108936"/>
                  </a:lnTo>
                  <a:lnTo>
                    <a:pt x="10706" y="117845"/>
                  </a:lnTo>
                  <a:lnTo>
                    <a:pt x="17087" y="124049"/>
                  </a:lnTo>
                  <a:lnTo>
                    <a:pt x="24626" y="127588"/>
                  </a:lnTo>
                  <a:lnTo>
                    <a:pt x="33049" y="128615"/>
                  </a:lnTo>
                  <a:lnTo>
                    <a:pt x="42109" y="127490"/>
                  </a:lnTo>
                  <a:lnTo>
                    <a:pt x="51291" y="124501"/>
                  </a:lnTo>
                  <a:lnTo>
                    <a:pt x="59843" y="119770"/>
                  </a:lnTo>
                  <a:lnTo>
                    <a:pt x="67409" y="113583"/>
                  </a:lnTo>
                  <a:lnTo>
                    <a:pt x="74142" y="108344"/>
                  </a:lnTo>
                  <a:lnTo>
                    <a:pt x="79860" y="107524"/>
                  </a:lnTo>
                  <a:lnTo>
                    <a:pt x="84124" y="111360"/>
                  </a:lnTo>
                  <a:lnTo>
                    <a:pt x="87477" y="118666"/>
                  </a:lnTo>
                  <a:lnTo>
                    <a:pt x="90486" y="128303"/>
                  </a:lnTo>
                  <a:lnTo>
                    <a:pt x="93616" y="139462"/>
                  </a:lnTo>
                  <a:lnTo>
                    <a:pt x="97297" y="151611"/>
                  </a:lnTo>
                  <a:lnTo>
                    <a:pt x="101681" y="164409"/>
                  </a:lnTo>
                  <a:lnTo>
                    <a:pt x="106567" y="177798"/>
                  </a:lnTo>
                  <a:lnTo>
                    <a:pt x="111527" y="191941"/>
                  </a:lnTo>
                  <a:lnTo>
                    <a:pt x="116296" y="206871"/>
                  </a:lnTo>
                  <a:lnTo>
                    <a:pt x="120630" y="222495"/>
                  </a:lnTo>
                  <a:lnTo>
                    <a:pt x="124234" y="238670"/>
                  </a:lnTo>
                  <a:lnTo>
                    <a:pt x="127024" y="255258"/>
                  </a:lnTo>
                  <a:lnTo>
                    <a:pt x="129083" y="272144"/>
                  </a:lnTo>
                  <a:lnTo>
                    <a:pt x="130555" y="289239"/>
                  </a:lnTo>
                  <a:lnTo>
                    <a:pt x="131577" y="306466"/>
                  </a:lnTo>
                  <a:lnTo>
                    <a:pt x="131944" y="323288"/>
                  </a:lnTo>
                  <a:lnTo>
                    <a:pt x="131134" y="338751"/>
                  </a:lnTo>
                  <a:lnTo>
                    <a:pt x="128958" y="352446"/>
                  </a:lnTo>
                  <a:lnTo>
                    <a:pt x="125529" y="364454"/>
                  </a:lnTo>
                  <a:lnTo>
                    <a:pt x="121086" y="375070"/>
                  </a:lnTo>
                  <a:lnTo>
                    <a:pt x="115875" y="384621"/>
                  </a:lnTo>
                  <a:lnTo>
                    <a:pt x="110107" y="393395"/>
                  </a:lnTo>
                  <a:lnTo>
                    <a:pt x="103943" y="401616"/>
                  </a:lnTo>
                  <a:lnTo>
                    <a:pt x="97495" y="409449"/>
                  </a:lnTo>
                  <a:lnTo>
                    <a:pt x="90524" y="416848"/>
                  </a:lnTo>
                  <a:lnTo>
                    <a:pt x="82472" y="423592"/>
                  </a:lnTo>
                  <a:lnTo>
                    <a:pt x="73138" y="429613"/>
                  </a:lnTo>
                  <a:lnTo>
                    <a:pt x="63035" y="435220"/>
                  </a:lnTo>
                  <a:lnTo>
                    <a:pt x="52123" y="441777"/>
                  </a:lnTo>
                  <a:lnTo>
                    <a:pt x="38323" y="452095"/>
                  </a:lnTo>
                  <a:lnTo>
                    <a:pt x="17980" y="470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192391" y="5446400"/>
              <a:ext cx="115815" cy="158641"/>
            </a:xfrm>
            <a:custGeom>
              <a:avLst/>
              <a:gdLst/>
              <a:ahLst/>
              <a:cxnLst/>
              <a:rect l="0" t="0" r="0" b="0"/>
              <a:pathLst>
                <a:path w="115815" h="158641">
                  <a:moveTo>
                    <a:pt x="0" y="53226"/>
                  </a:moveTo>
                  <a:lnTo>
                    <a:pt x="8869" y="56093"/>
                  </a:lnTo>
                  <a:lnTo>
                    <a:pt x="17856" y="58236"/>
                  </a:lnTo>
                  <a:lnTo>
                    <a:pt x="27847" y="59834"/>
                  </a:lnTo>
                  <a:lnTo>
                    <a:pt x="38654" y="60842"/>
                  </a:lnTo>
                  <a:lnTo>
                    <a:pt x="49817" y="61042"/>
                  </a:lnTo>
                  <a:lnTo>
                    <a:pt x="61018" y="60382"/>
                  </a:lnTo>
                  <a:lnTo>
                    <a:pt x="71957" y="58798"/>
                  </a:lnTo>
                  <a:lnTo>
                    <a:pt x="82293" y="56136"/>
                  </a:lnTo>
                  <a:lnTo>
                    <a:pt x="91891" y="52416"/>
                  </a:lnTo>
                  <a:lnTo>
                    <a:pt x="100318" y="47630"/>
                  </a:lnTo>
                  <a:lnTo>
                    <a:pt x="106774" y="41669"/>
                  </a:lnTo>
                  <a:lnTo>
                    <a:pt x="110994" y="34594"/>
                  </a:lnTo>
                  <a:lnTo>
                    <a:pt x="112862" y="26912"/>
                  </a:lnTo>
                  <a:lnTo>
                    <a:pt x="112154" y="19451"/>
                  </a:lnTo>
                  <a:lnTo>
                    <a:pt x="109006" y="12669"/>
                  </a:lnTo>
                  <a:lnTo>
                    <a:pt x="103657" y="6983"/>
                  </a:lnTo>
                  <a:lnTo>
                    <a:pt x="96263" y="2920"/>
                  </a:lnTo>
                  <a:lnTo>
                    <a:pt x="87115" y="605"/>
                  </a:lnTo>
                  <a:lnTo>
                    <a:pt x="76738" y="0"/>
                  </a:lnTo>
                  <a:lnTo>
                    <a:pt x="65791" y="1099"/>
                  </a:lnTo>
                  <a:lnTo>
                    <a:pt x="54701" y="3727"/>
                  </a:lnTo>
                  <a:lnTo>
                    <a:pt x="43987" y="7760"/>
                  </a:lnTo>
                  <a:lnTo>
                    <a:pt x="34324" y="13206"/>
                  </a:lnTo>
                  <a:lnTo>
                    <a:pt x="25981" y="19946"/>
                  </a:lnTo>
                  <a:lnTo>
                    <a:pt x="19041" y="27910"/>
                  </a:lnTo>
                  <a:lnTo>
                    <a:pt x="13588" y="37158"/>
                  </a:lnTo>
                  <a:lnTo>
                    <a:pt x="9513" y="47597"/>
                  </a:lnTo>
                  <a:lnTo>
                    <a:pt x="6741" y="58862"/>
                  </a:lnTo>
                  <a:lnTo>
                    <a:pt x="5313" y="70415"/>
                  </a:lnTo>
                  <a:lnTo>
                    <a:pt x="5130" y="81924"/>
                  </a:lnTo>
                  <a:lnTo>
                    <a:pt x="6139" y="93260"/>
                  </a:lnTo>
                  <a:lnTo>
                    <a:pt x="8412" y="104405"/>
                  </a:lnTo>
                  <a:lnTo>
                    <a:pt x="11871" y="115374"/>
                  </a:lnTo>
                  <a:lnTo>
                    <a:pt x="16480" y="125876"/>
                  </a:lnTo>
                  <a:lnTo>
                    <a:pt x="22324" y="135331"/>
                  </a:lnTo>
                  <a:lnTo>
                    <a:pt x="29334" y="143496"/>
                  </a:lnTo>
                  <a:lnTo>
                    <a:pt x="37481" y="150133"/>
                  </a:lnTo>
                  <a:lnTo>
                    <a:pt x="46853" y="154842"/>
                  </a:lnTo>
                  <a:lnTo>
                    <a:pt x="57366" y="157599"/>
                  </a:lnTo>
                  <a:lnTo>
                    <a:pt x="68413" y="158640"/>
                  </a:lnTo>
                  <a:lnTo>
                    <a:pt x="80134" y="158275"/>
                  </a:lnTo>
                  <a:lnTo>
                    <a:pt x="94676" y="155356"/>
                  </a:lnTo>
                  <a:lnTo>
                    <a:pt x="115814" y="1479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328076" y="5446984"/>
              <a:ext cx="95943" cy="167480"/>
            </a:xfrm>
            <a:custGeom>
              <a:avLst/>
              <a:gdLst/>
              <a:ahLst/>
              <a:cxnLst/>
              <a:rect l="0" t="0" r="0" b="0"/>
              <a:pathLst>
                <a:path w="95943" h="167480">
                  <a:moveTo>
                    <a:pt x="1186" y="105285"/>
                  </a:moveTo>
                  <a:lnTo>
                    <a:pt x="4120" y="114086"/>
                  </a:lnTo>
                  <a:lnTo>
                    <a:pt x="6902" y="122433"/>
                  </a:lnTo>
                  <a:lnTo>
                    <a:pt x="9801" y="131132"/>
                  </a:lnTo>
                  <a:lnTo>
                    <a:pt x="12842" y="140252"/>
                  </a:lnTo>
                  <a:lnTo>
                    <a:pt x="16007" y="149747"/>
                  </a:lnTo>
                  <a:lnTo>
                    <a:pt x="19246" y="159460"/>
                  </a:lnTo>
                  <a:lnTo>
                    <a:pt x="21661" y="166533"/>
                  </a:lnTo>
                  <a:lnTo>
                    <a:pt x="22193" y="167479"/>
                  </a:lnTo>
                  <a:lnTo>
                    <a:pt x="21243" y="163381"/>
                  </a:lnTo>
                  <a:lnTo>
                    <a:pt x="19344" y="156032"/>
                  </a:lnTo>
                  <a:lnTo>
                    <a:pt x="16855" y="146919"/>
                  </a:lnTo>
                  <a:lnTo>
                    <a:pt x="13999" y="136946"/>
                  </a:lnTo>
                  <a:lnTo>
                    <a:pt x="10911" y="126590"/>
                  </a:lnTo>
                  <a:lnTo>
                    <a:pt x="7676" y="116077"/>
                  </a:lnTo>
                  <a:lnTo>
                    <a:pt x="4360" y="105509"/>
                  </a:lnTo>
                  <a:lnTo>
                    <a:pt x="1487" y="94930"/>
                  </a:lnTo>
                  <a:lnTo>
                    <a:pt x="0" y="84355"/>
                  </a:lnTo>
                  <a:lnTo>
                    <a:pt x="311" y="73794"/>
                  </a:lnTo>
                  <a:lnTo>
                    <a:pt x="2658" y="63411"/>
                  </a:lnTo>
                  <a:lnTo>
                    <a:pt x="7358" y="53511"/>
                  </a:lnTo>
                  <a:lnTo>
                    <a:pt x="14333" y="44227"/>
                  </a:lnTo>
                  <a:lnTo>
                    <a:pt x="23067" y="35687"/>
                  </a:lnTo>
                  <a:lnTo>
                    <a:pt x="32822" y="28097"/>
                  </a:lnTo>
                  <a:lnTo>
                    <a:pt x="43069" y="21478"/>
                  </a:lnTo>
                  <a:lnTo>
                    <a:pt x="53263" y="15846"/>
                  </a:lnTo>
                  <a:lnTo>
                    <a:pt x="63862" y="10751"/>
                  </a:lnTo>
                  <a:lnTo>
                    <a:pt x="76904" y="5743"/>
                  </a:lnTo>
                  <a:lnTo>
                    <a:pt x="959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697759" y="5289056"/>
              <a:ext cx="152500" cy="342632"/>
            </a:xfrm>
            <a:custGeom>
              <a:avLst/>
              <a:gdLst/>
              <a:ahLst/>
              <a:cxnLst/>
              <a:rect l="0" t="0" r="0" b="0"/>
              <a:pathLst>
                <a:path w="152500" h="342632">
                  <a:moveTo>
                    <a:pt x="0" y="0"/>
                  </a:moveTo>
                  <a:lnTo>
                    <a:pt x="68" y="11735"/>
                  </a:lnTo>
                  <a:lnTo>
                    <a:pt x="708" y="22865"/>
                  </a:lnTo>
                  <a:lnTo>
                    <a:pt x="2005" y="34463"/>
                  </a:lnTo>
                  <a:lnTo>
                    <a:pt x="3864" y="46624"/>
                  </a:lnTo>
                  <a:lnTo>
                    <a:pt x="6181" y="59284"/>
                  </a:lnTo>
                  <a:lnTo>
                    <a:pt x="8842" y="72345"/>
                  </a:lnTo>
                  <a:lnTo>
                    <a:pt x="11593" y="85869"/>
                  </a:lnTo>
                  <a:lnTo>
                    <a:pt x="14052" y="100082"/>
                  </a:lnTo>
                  <a:lnTo>
                    <a:pt x="16039" y="115047"/>
                  </a:lnTo>
                  <a:lnTo>
                    <a:pt x="17709" y="130519"/>
                  </a:lnTo>
                  <a:lnTo>
                    <a:pt x="19446" y="146057"/>
                  </a:lnTo>
                  <a:lnTo>
                    <a:pt x="21469" y="161402"/>
                  </a:lnTo>
                  <a:lnTo>
                    <a:pt x="23829" y="176639"/>
                  </a:lnTo>
                  <a:lnTo>
                    <a:pt x="26493" y="192089"/>
                  </a:lnTo>
                  <a:lnTo>
                    <a:pt x="29394" y="207924"/>
                  </a:lnTo>
                  <a:lnTo>
                    <a:pt x="32309" y="223999"/>
                  </a:lnTo>
                  <a:lnTo>
                    <a:pt x="34879" y="239951"/>
                  </a:lnTo>
                  <a:lnTo>
                    <a:pt x="36927" y="255547"/>
                  </a:lnTo>
                  <a:lnTo>
                    <a:pt x="38113" y="269763"/>
                  </a:lnTo>
                  <a:lnTo>
                    <a:pt x="37268" y="280688"/>
                  </a:lnTo>
                  <a:lnTo>
                    <a:pt x="33601" y="286323"/>
                  </a:lnTo>
                  <a:lnTo>
                    <a:pt x="28465" y="286082"/>
                  </a:lnTo>
                  <a:lnTo>
                    <a:pt x="23675" y="281924"/>
                  </a:lnTo>
                  <a:lnTo>
                    <a:pt x="19859" y="275019"/>
                  </a:lnTo>
                  <a:lnTo>
                    <a:pt x="17032" y="266063"/>
                  </a:lnTo>
                  <a:lnTo>
                    <a:pt x="15347" y="255755"/>
                  </a:lnTo>
                  <a:lnTo>
                    <a:pt x="15221" y="244824"/>
                  </a:lnTo>
                  <a:lnTo>
                    <a:pt x="16751" y="233731"/>
                  </a:lnTo>
                  <a:lnTo>
                    <a:pt x="19904" y="223007"/>
                  </a:lnTo>
                  <a:lnTo>
                    <a:pt x="24690" y="213336"/>
                  </a:lnTo>
                  <a:lnTo>
                    <a:pt x="30948" y="204990"/>
                  </a:lnTo>
                  <a:lnTo>
                    <a:pt x="38404" y="198217"/>
                  </a:lnTo>
                  <a:lnTo>
                    <a:pt x="46770" y="193408"/>
                  </a:lnTo>
                  <a:lnTo>
                    <a:pt x="55801" y="190583"/>
                  </a:lnTo>
                  <a:lnTo>
                    <a:pt x="65303" y="189634"/>
                  </a:lnTo>
                  <a:lnTo>
                    <a:pt x="75134" y="190501"/>
                  </a:lnTo>
                  <a:lnTo>
                    <a:pt x="85186" y="192968"/>
                  </a:lnTo>
                  <a:lnTo>
                    <a:pt x="95224" y="196723"/>
                  </a:lnTo>
                  <a:lnTo>
                    <a:pt x="104891" y="201451"/>
                  </a:lnTo>
                  <a:lnTo>
                    <a:pt x="114019" y="206895"/>
                  </a:lnTo>
                  <a:lnTo>
                    <a:pt x="122453" y="213175"/>
                  </a:lnTo>
                  <a:lnTo>
                    <a:pt x="129972" y="220754"/>
                  </a:lnTo>
                  <a:lnTo>
                    <a:pt x="136544" y="229782"/>
                  </a:lnTo>
                  <a:lnTo>
                    <a:pt x="142128" y="240116"/>
                  </a:lnTo>
                  <a:lnTo>
                    <a:pt x="146588" y="251503"/>
                  </a:lnTo>
                  <a:lnTo>
                    <a:pt x="149951" y="263674"/>
                  </a:lnTo>
                  <a:lnTo>
                    <a:pt x="152058" y="276084"/>
                  </a:lnTo>
                  <a:lnTo>
                    <a:pt x="152499" y="287947"/>
                  </a:lnTo>
                  <a:lnTo>
                    <a:pt x="151198" y="298878"/>
                  </a:lnTo>
                  <a:lnTo>
                    <a:pt x="148205" y="308689"/>
                  </a:lnTo>
                  <a:lnTo>
                    <a:pt x="143531" y="317215"/>
                  </a:lnTo>
                  <a:lnTo>
                    <a:pt x="137345" y="324501"/>
                  </a:lnTo>
                  <a:lnTo>
                    <a:pt x="129769" y="330582"/>
                  </a:lnTo>
                  <a:lnTo>
                    <a:pt x="120789" y="335384"/>
                  </a:lnTo>
                  <a:lnTo>
                    <a:pt x="110538" y="338986"/>
                  </a:lnTo>
                  <a:lnTo>
                    <a:pt x="99470" y="341401"/>
                  </a:lnTo>
                  <a:lnTo>
                    <a:pt x="86988" y="342631"/>
                  </a:lnTo>
                  <a:lnTo>
                    <a:pt x="69763" y="341670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870584" y="5436455"/>
              <a:ext cx="79860" cy="177261"/>
            </a:xfrm>
            <a:custGeom>
              <a:avLst/>
              <a:gdLst/>
              <a:ahLst/>
              <a:cxnLst/>
              <a:rect l="0" t="0" r="0" b="0"/>
              <a:pathLst>
                <a:path w="79860" h="177261">
                  <a:moveTo>
                    <a:pt x="6160" y="105285"/>
                  </a:moveTo>
                  <a:lnTo>
                    <a:pt x="9093" y="114153"/>
                  </a:lnTo>
                  <a:lnTo>
                    <a:pt x="11875" y="123140"/>
                  </a:lnTo>
                  <a:lnTo>
                    <a:pt x="14775" y="133131"/>
                  </a:lnTo>
                  <a:lnTo>
                    <a:pt x="17815" y="143939"/>
                  </a:lnTo>
                  <a:lnTo>
                    <a:pt x="20981" y="155102"/>
                  </a:lnTo>
                  <a:lnTo>
                    <a:pt x="24220" y="166235"/>
                  </a:lnTo>
                  <a:lnTo>
                    <a:pt x="26635" y="174674"/>
                  </a:lnTo>
                  <a:lnTo>
                    <a:pt x="27167" y="177260"/>
                  </a:lnTo>
                  <a:lnTo>
                    <a:pt x="26216" y="175067"/>
                  </a:lnTo>
                  <a:lnTo>
                    <a:pt x="24318" y="169757"/>
                  </a:lnTo>
                  <a:lnTo>
                    <a:pt x="21829" y="162512"/>
                  </a:lnTo>
                  <a:lnTo>
                    <a:pt x="18973" y="154069"/>
                  </a:lnTo>
                  <a:lnTo>
                    <a:pt x="15885" y="144878"/>
                  </a:lnTo>
                  <a:lnTo>
                    <a:pt x="12650" y="135215"/>
                  </a:lnTo>
                  <a:lnTo>
                    <a:pt x="9325" y="125246"/>
                  </a:lnTo>
                  <a:lnTo>
                    <a:pt x="6106" y="114915"/>
                  </a:lnTo>
                  <a:lnTo>
                    <a:pt x="3323" y="103982"/>
                  </a:lnTo>
                  <a:lnTo>
                    <a:pt x="1131" y="92370"/>
                  </a:lnTo>
                  <a:lnTo>
                    <a:pt x="0" y="80467"/>
                  </a:lnTo>
                  <a:lnTo>
                    <a:pt x="755" y="69010"/>
                  </a:lnTo>
                  <a:lnTo>
                    <a:pt x="3676" y="58383"/>
                  </a:lnTo>
                  <a:lnTo>
                    <a:pt x="8571" y="48791"/>
                  </a:lnTo>
                  <a:lnTo>
                    <a:pt x="15062" y="40420"/>
                  </a:lnTo>
                  <a:lnTo>
                    <a:pt x="22755" y="33237"/>
                  </a:lnTo>
                  <a:lnTo>
                    <a:pt x="31245" y="27010"/>
                  </a:lnTo>
                  <a:lnTo>
                    <a:pt x="41169" y="20699"/>
                  </a:lnTo>
                  <a:lnTo>
                    <a:pt x="55626" y="12628"/>
                  </a:lnTo>
                  <a:lnTo>
                    <a:pt x="7985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996945" y="5478569"/>
              <a:ext cx="106198" cy="155100"/>
            </a:xfrm>
            <a:custGeom>
              <a:avLst/>
              <a:gdLst/>
              <a:ahLst/>
              <a:cxnLst/>
              <a:rect l="0" t="0" r="0" b="0"/>
              <a:pathLst>
                <a:path w="106198" h="155100">
                  <a:moveTo>
                    <a:pt x="58783" y="10529"/>
                  </a:moveTo>
                  <a:lnTo>
                    <a:pt x="50049" y="13529"/>
                  </a:lnTo>
                  <a:lnTo>
                    <a:pt x="42342" y="16952"/>
                  </a:lnTo>
                  <a:lnTo>
                    <a:pt x="34945" y="21153"/>
                  </a:lnTo>
                  <a:lnTo>
                    <a:pt x="27857" y="26226"/>
                  </a:lnTo>
                  <a:lnTo>
                    <a:pt x="21326" y="32355"/>
                  </a:lnTo>
                  <a:lnTo>
                    <a:pt x="15458" y="39544"/>
                  </a:lnTo>
                  <a:lnTo>
                    <a:pt x="10366" y="47803"/>
                  </a:lnTo>
                  <a:lnTo>
                    <a:pt x="6245" y="57247"/>
                  </a:lnTo>
                  <a:lnTo>
                    <a:pt x="3107" y="67816"/>
                  </a:lnTo>
                  <a:lnTo>
                    <a:pt x="984" y="79165"/>
                  </a:lnTo>
                  <a:lnTo>
                    <a:pt x="0" y="90775"/>
                  </a:lnTo>
                  <a:lnTo>
                    <a:pt x="119" y="102317"/>
                  </a:lnTo>
                  <a:lnTo>
                    <a:pt x="1334" y="113507"/>
                  </a:lnTo>
                  <a:lnTo>
                    <a:pt x="3744" y="124020"/>
                  </a:lnTo>
                  <a:lnTo>
                    <a:pt x="7296" y="133743"/>
                  </a:lnTo>
                  <a:lnTo>
                    <a:pt x="11967" y="142254"/>
                  </a:lnTo>
                  <a:lnTo>
                    <a:pt x="17852" y="148768"/>
                  </a:lnTo>
                  <a:lnTo>
                    <a:pt x="24880" y="153032"/>
                  </a:lnTo>
                  <a:lnTo>
                    <a:pt x="32701" y="155099"/>
                  </a:lnTo>
                  <a:lnTo>
                    <a:pt x="40788" y="155057"/>
                  </a:lnTo>
                  <a:lnTo>
                    <a:pt x="48817" y="153179"/>
                  </a:lnTo>
                  <a:lnTo>
                    <a:pt x="56664" y="149836"/>
                  </a:lnTo>
                  <a:lnTo>
                    <a:pt x="64313" y="145392"/>
                  </a:lnTo>
                  <a:lnTo>
                    <a:pt x="71786" y="140148"/>
                  </a:lnTo>
                  <a:lnTo>
                    <a:pt x="78958" y="134172"/>
                  </a:lnTo>
                  <a:lnTo>
                    <a:pt x="85554" y="127331"/>
                  </a:lnTo>
                  <a:lnTo>
                    <a:pt x="91470" y="119612"/>
                  </a:lnTo>
                  <a:lnTo>
                    <a:pt x="96597" y="110970"/>
                  </a:lnTo>
                  <a:lnTo>
                    <a:pt x="100742" y="101259"/>
                  </a:lnTo>
                  <a:lnTo>
                    <a:pt x="103892" y="90504"/>
                  </a:lnTo>
                  <a:lnTo>
                    <a:pt x="105854" y="79027"/>
                  </a:lnTo>
                  <a:lnTo>
                    <a:pt x="106197" y="67331"/>
                  </a:lnTo>
                  <a:lnTo>
                    <a:pt x="104839" y="55735"/>
                  </a:lnTo>
                  <a:lnTo>
                    <a:pt x="102103" y="44611"/>
                  </a:lnTo>
                  <a:lnTo>
                    <a:pt x="98172" y="33279"/>
                  </a:lnTo>
                  <a:lnTo>
                    <a:pt x="91582" y="19630"/>
                  </a:lnTo>
                  <a:lnTo>
                    <a:pt x="798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198514" y="5320642"/>
              <a:ext cx="25671" cy="336912"/>
            </a:xfrm>
            <a:custGeom>
              <a:avLst/>
              <a:gdLst/>
              <a:ahLst/>
              <a:cxnLst/>
              <a:rect l="0" t="0" r="0" b="0"/>
              <a:pathLst>
                <a:path w="25671" h="336912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09"/>
                  </a:lnTo>
                  <a:lnTo>
                    <a:pt x="2147" y="74419"/>
                  </a:lnTo>
                  <a:lnTo>
                    <a:pt x="3003" y="89596"/>
                  </a:lnTo>
                  <a:lnTo>
                    <a:pt x="4178" y="105457"/>
                  </a:lnTo>
                  <a:lnTo>
                    <a:pt x="5813" y="121833"/>
                  </a:lnTo>
                  <a:lnTo>
                    <a:pt x="7740" y="138743"/>
                  </a:lnTo>
                  <a:lnTo>
                    <a:pt x="9580" y="156386"/>
                  </a:lnTo>
                  <a:lnTo>
                    <a:pt x="11115" y="174803"/>
                  </a:lnTo>
                  <a:lnTo>
                    <a:pt x="12298" y="193577"/>
                  </a:lnTo>
                  <a:lnTo>
                    <a:pt x="13167" y="211955"/>
                  </a:lnTo>
                  <a:lnTo>
                    <a:pt x="13791" y="229533"/>
                  </a:lnTo>
                  <a:lnTo>
                    <a:pt x="14396" y="246099"/>
                  </a:lnTo>
                  <a:lnTo>
                    <a:pt x="15343" y="261457"/>
                  </a:lnTo>
                  <a:lnTo>
                    <a:pt x="16795" y="275631"/>
                  </a:lnTo>
                  <a:lnTo>
                    <a:pt x="18594" y="288541"/>
                  </a:lnTo>
                  <a:lnTo>
                    <a:pt x="20530" y="301292"/>
                  </a:lnTo>
                  <a:lnTo>
                    <a:pt x="22773" y="316123"/>
                  </a:lnTo>
                  <a:lnTo>
                    <a:pt x="25670" y="3369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097842" y="5490151"/>
              <a:ext cx="200043" cy="9476"/>
            </a:xfrm>
            <a:custGeom>
              <a:avLst/>
              <a:gdLst/>
              <a:ahLst/>
              <a:cxnLst/>
              <a:rect l="0" t="0" r="0" b="0"/>
              <a:pathLst>
                <a:path w="200043" h="9476">
                  <a:moveTo>
                    <a:pt x="200042" y="9475"/>
                  </a:moveTo>
                  <a:lnTo>
                    <a:pt x="191106" y="6608"/>
                  </a:lnTo>
                  <a:lnTo>
                    <a:pt x="181479" y="4466"/>
                  </a:lnTo>
                  <a:lnTo>
                    <a:pt x="170187" y="2863"/>
                  </a:lnTo>
                  <a:lnTo>
                    <a:pt x="157347" y="1683"/>
                  </a:lnTo>
                  <a:lnTo>
                    <a:pt x="143219" y="834"/>
                  </a:lnTo>
                  <a:lnTo>
                    <a:pt x="128103" y="241"/>
                  </a:lnTo>
                  <a:lnTo>
                    <a:pt x="112588" y="0"/>
                  </a:lnTo>
                  <a:lnTo>
                    <a:pt x="97496" y="364"/>
                  </a:lnTo>
                  <a:lnTo>
                    <a:pt x="83246" y="1420"/>
                  </a:lnTo>
                  <a:lnTo>
                    <a:pt x="69755" y="2950"/>
                  </a:lnTo>
                  <a:lnTo>
                    <a:pt x="54999" y="4674"/>
                  </a:lnTo>
                  <a:lnTo>
                    <a:pt x="34335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287355" y="5257471"/>
              <a:ext cx="410613" cy="380948"/>
            </a:xfrm>
            <a:custGeom>
              <a:avLst/>
              <a:gdLst/>
              <a:ahLst/>
              <a:cxnLst/>
              <a:rect l="0" t="0" r="0" b="0"/>
              <a:pathLst>
                <a:path w="410613" h="380948">
                  <a:moveTo>
                    <a:pt x="0" y="0"/>
                  </a:moveTo>
                  <a:lnTo>
                    <a:pt x="67" y="14669"/>
                  </a:lnTo>
                  <a:lnTo>
                    <a:pt x="708" y="28579"/>
                  </a:lnTo>
                  <a:lnTo>
                    <a:pt x="1999" y="43082"/>
                  </a:lnTo>
                  <a:lnTo>
                    <a:pt x="3686" y="58456"/>
                  </a:lnTo>
                  <a:lnTo>
                    <a:pt x="5354" y="74930"/>
                  </a:lnTo>
                  <a:lnTo>
                    <a:pt x="6772" y="92499"/>
                  </a:lnTo>
                  <a:lnTo>
                    <a:pt x="8043" y="110841"/>
                  </a:lnTo>
                  <a:lnTo>
                    <a:pt x="9502" y="129446"/>
                  </a:lnTo>
                  <a:lnTo>
                    <a:pt x="11330" y="147992"/>
                  </a:lnTo>
                  <a:lnTo>
                    <a:pt x="13389" y="166359"/>
                  </a:lnTo>
                  <a:lnTo>
                    <a:pt x="15317" y="184530"/>
                  </a:lnTo>
                  <a:lnTo>
                    <a:pt x="16910" y="202526"/>
                  </a:lnTo>
                  <a:lnTo>
                    <a:pt x="18133" y="220222"/>
                  </a:lnTo>
                  <a:lnTo>
                    <a:pt x="19029" y="237345"/>
                  </a:lnTo>
                  <a:lnTo>
                    <a:pt x="19667" y="253793"/>
                  </a:lnTo>
                  <a:lnTo>
                    <a:pt x="20111" y="269620"/>
                  </a:lnTo>
                  <a:lnTo>
                    <a:pt x="20416" y="284942"/>
                  </a:lnTo>
                  <a:lnTo>
                    <a:pt x="20626" y="299785"/>
                  </a:lnTo>
                  <a:lnTo>
                    <a:pt x="20777" y="310844"/>
                  </a:lnTo>
                  <a:lnTo>
                    <a:pt x="20890" y="314040"/>
                  </a:lnTo>
                  <a:lnTo>
                    <a:pt x="20966" y="310930"/>
                  </a:lnTo>
                  <a:lnTo>
                    <a:pt x="21180" y="303905"/>
                  </a:lnTo>
                  <a:lnTo>
                    <a:pt x="21852" y="294823"/>
                  </a:lnTo>
                  <a:lnTo>
                    <a:pt x="23118" y="284777"/>
                  </a:lnTo>
                  <a:lnTo>
                    <a:pt x="24951" y="274324"/>
                  </a:lnTo>
                  <a:lnTo>
                    <a:pt x="27251" y="263722"/>
                  </a:lnTo>
                  <a:lnTo>
                    <a:pt x="29919" y="253101"/>
                  </a:lnTo>
                  <a:lnTo>
                    <a:pt x="33184" y="243161"/>
                  </a:lnTo>
                  <a:lnTo>
                    <a:pt x="37587" y="235141"/>
                  </a:lnTo>
                  <a:lnTo>
                    <a:pt x="43324" y="229576"/>
                  </a:lnTo>
                  <a:lnTo>
                    <a:pt x="50125" y="226822"/>
                  </a:lnTo>
                  <a:lnTo>
                    <a:pt x="57454" y="227392"/>
                  </a:lnTo>
                  <a:lnTo>
                    <a:pt x="64934" y="231225"/>
                  </a:lnTo>
                  <a:lnTo>
                    <a:pt x="72225" y="237831"/>
                  </a:lnTo>
                  <a:lnTo>
                    <a:pt x="78961" y="246600"/>
                  </a:lnTo>
                  <a:lnTo>
                    <a:pt x="85004" y="256964"/>
                  </a:lnTo>
                  <a:lnTo>
                    <a:pt x="90399" y="268306"/>
                  </a:lnTo>
                  <a:lnTo>
                    <a:pt x="95265" y="279975"/>
                  </a:lnTo>
                  <a:lnTo>
                    <a:pt x="99723" y="291599"/>
                  </a:lnTo>
                  <a:lnTo>
                    <a:pt x="103719" y="303198"/>
                  </a:lnTo>
                  <a:lnTo>
                    <a:pt x="107031" y="315060"/>
                  </a:lnTo>
                  <a:lnTo>
                    <a:pt x="109599" y="327335"/>
                  </a:lnTo>
                  <a:lnTo>
                    <a:pt x="111664" y="339870"/>
                  </a:lnTo>
                  <a:lnTo>
                    <a:pt x="113665" y="352293"/>
                  </a:lnTo>
                  <a:lnTo>
                    <a:pt x="115869" y="364304"/>
                  </a:lnTo>
                  <a:lnTo>
                    <a:pt x="118476" y="372703"/>
                  </a:lnTo>
                  <a:lnTo>
                    <a:pt x="121463" y="373992"/>
                  </a:lnTo>
                  <a:lnTo>
                    <a:pt x="124696" y="370150"/>
                  </a:lnTo>
                  <a:lnTo>
                    <a:pt x="128442" y="363359"/>
                  </a:lnTo>
                  <a:lnTo>
                    <a:pt x="132859" y="355106"/>
                  </a:lnTo>
                  <a:lnTo>
                    <a:pt x="137925" y="346433"/>
                  </a:lnTo>
                  <a:lnTo>
                    <a:pt x="143536" y="337869"/>
                  </a:lnTo>
                  <a:lnTo>
                    <a:pt x="149731" y="329761"/>
                  </a:lnTo>
                  <a:lnTo>
                    <a:pt x="156706" y="322436"/>
                  </a:lnTo>
                  <a:lnTo>
                    <a:pt x="164504" y="315976"/>
                  </a:lnTo>
                  <a:lnTo>
                    <a:pt x="173026" y="310293"/>
                  </a:lnTo>
                  <a:lnTo>
                    <a:pt x="182123" y="305229"/>
                  </a:lnTo>
                  <a:lnTo>
                    <a:pt x="191651" y="300633"/>
                  </a:lnTo>
                  <a:lnTo>
                    <a:pt x="201489" y="296373"/>
                  </a:lnTo>
                  <a:lnTo>
                    <a:pt x="211545" y="292351"/>
                  </a:lnTo>
                  <a:lnTo>
                    <a:pt x="221741" y="288479"/>
                  </a:lnTo>
                  <a:lnTo>
                    <a:pt x="231534" y="284215"/>
                  </a:lnTo>
                  <a:lnTo>
                    <a:pt x="239973" y="278603"/>
                  </a:lnTo>
                  <a:lnTo>
                    <a:pt x="246630" y="271242"/>
                  </a:lnTo>
                  <a:lnTo>
                    <a:pt x="251099" y="262703"/>
                  </a:lnTo>
                  <a:lnTo>
                    <a:pt x="252749" y="254201"/>
                  </a:lnTo>
                  <a:lnTo>
                    <a:pt x="251517" y="246460"/>
                  </a:lnTo>
                  <a:lnTo>
                    <a:pt x="247621" y="239997"/>
                  </a:lnTo>
                  <a:lnTo>
                    <a:pt x="241285" y="235347"/>
                  </a:lnTo>
                  <a:lnTo>
                    <a:pt x="232891" y="232604"/>
                  </a:lnTo>
                  <a:lnTo>
                    <a:pt x="223208" y="231697"/>
                  </a:lnTo>
                  <a:lnTo>
                    <a:pt x="213268" y="232586"/>
                  </a:lnTo>
                  <a:lnTo>
                    <a:pt x="203666" y="235070"/>
                  </a:lnTo>
                  <a:lnTo>
                    <a:pt x="194597" y="239005"/>
                  </a:lnTo>
                  <a:lnTo>
                    <a:pt x="186045" y="244385"/>
                  </a:lnTo>
                  <a:lnTo>
                    <a:pt x="177932" y="251080"/>
                  </a:lnTo>
                  <a:lnTo>
                    <a:pt x="170482" y="259013"/>
                  </a:lnTo>
                  <a:lnTo>
                    <a:pt x="164222" y="268242"/>
                  </a:lnTo>
                  <a:lnTo>
                    <a:pt x="159341" y="278672"/>
                  </a:lnTo>
                  <a:lnTo>
                    <a:pt x="155723" y="290100"/>
                  </a:lnTo>
                  <a:lnTo>
                    <a:pt x="153128" y="302295"/>
                  </a:lnTo>
                  <a:lnTo>
                    <a:pt x="151317" y="315045"/>
                  </a:lnTo>
                  <a:lnTo>
                    <a:pt x="150403" y="327859"/>
                  </a:lnTo>
                  <a:lnTo>
                    <a:pt x="150838" y="340002"/>
                  </a:lnTo>
                  <a:lnTo>
                    <a:pt x="152768" y="351119"/>
                  </a:lnTo>
                  <a:lnTo>
                    <a:pt x="156369" y="360888"/>
                  </a:lnTo>
                  <a:lnTo>
                    <a:pt x="161992" y="368853"/>
                  </a:lnTo>
                  <a:lnTo>
                    <a:pt x="169622" y="374941"/>
                  </a:lnTo>
                  <a:lnTo>
                    <a:pt x="178645" y="379062"/>
                  </a:lnTo>
                  <a:lnTo>
                    <a:pt x="188070" y="380947"/>
                  </a:lnTo>
                  <a:lnTo>
                    <a:pt x="197291" y="380661"/>
                  </a:lnTo>
                  <a:lnTo>
                    <a:pt x="206087" y="378541"/>
                  </a:lnTo>
                  <a:lnTo>
                    <a:pt x="214447" y="374992"/>
                  </a:lnTo>
                  <a:lnTo>
                    <a:pt x="222438" y="370388"/>
                  </a:lnTo>
                  <a:lnTo>
                    <a:pt x="230143" y="365030"/>
                  </a:lnTo>
                  <a:lnTo>
                    <a:pt x="237638" y="359143"/>
                  </a:lnTo>
                  <a:lnTo>
                    <a:pt x="244980" y="352886"/>
                  </a:lnTo>
                  <a:lnTo>
                    <a:pt x="252048" y="346211"/>
                  </a:lnTo>
                  <a:lnTo>
                    <a:pt x="258570" y="338891"/>
                  </a:lnTo>
                  <a:lnTo>
                    <a:pt x="264441" y="330875"/>
                  </a:lnTo>
                  <a:lnTo>
                    <a:pt x="269900" y="323060"/>
                  </a:lnTo>
                  <a:lnTo>
                    <a:pt x="276203" y="317404"/>
                  </a:lnTo>
                  <a:lnTo>
                    <a:pt x="283667" y="315140"/>
                  </a:lnTo>
                  <a:lnTo>
                    <a:pt x="290613" y="316213"/>
                  </a:lnTo>
                  <a:lnTo>
                    <a:pt x="296614" y="320011"/>
                  </a:lnTo>
                  <a:lnTo>
                    <a:pt x="301666" y="326016"/>
                  </a:lnTo>
                  <a:lnTo>
                    <a:pt x="305682" y="333962"/>
                  </a:lnTo>
                  <a:lnTo>
                    <a:pt x="308691" y="343506"/>
                  </a:lnTo>
                  <a:lnTo>
                    <a:pt x="310056" y="353064"/>
                  </a:lnTo>
                  <a:lnTo>
                    <a:pt x="308517" y="358877"/>
                  </a:lnTo>
                  <a:lnTo>
                    <a:pt x="304674" y="359054"/>
                  </a:lnTo>
                  <a:lnTo>
                    <a:pt x="300358" y="355370"/>
                  </a:lnTo>
                  <a:lnTo>
                    <a:pt x="296182" y="349294"/>
                  </a:lnTo>
                  <a:lnTo>
                    <a:pt x="292206" y="341691"/>
                  </a:lnTo>
                  <a:lnTo>
                    <a:pt x="288395" y="333095"/>
                  </a:lnTo>
                  <a:lnTo>
                    <a:pt x="285026" y="323846"/>
                  </a:lnTo>
                  <a:lnTo>
                    <a:pt x="282678" y="314167"/>
                  </a:lnTo>
                  <a:lnTo>
                    <a:pt x="281589" y="304208"/>
                  </a:lnTo>
                  <a:lnTo>
                    <a:pt x="281844" y="294227"/>
                  </a:lnTo>
                  <a:lnTo>
                    <a:pt x="283537" y="284597"/>
                  </a:lnTo>
                  <a:lnTo>
                    <a:pt x="286572" y="275487"/>
                  </a:lnTo>
                  <a:lnTo>
                    <a:pt x="290880" y="266895"/>
                  </a:lnTo>
                  <a:lnTo>
                    <a:pt x="296512" y="258737"/>
                  </a:lnTo>
                  <a:lnTo>
                    <a:pt x="303372" y="250919"/>
                  </a:lnTo>
                  <a:lnTo>
                    <a:pt x="311249" y="243514"/>
                  </a:lnTo>
                  <a:lnTo>
                    <a:pt x="319905" y="236760"/>
                  </a:lnTo>
                  <a:lnTo>
                    <a:pt x="329133" y="230733"/>
                  </a:lnTo>
                  <a:lnTo>
                    <a:pt x="338770" y="225364"/>
                  </a:lnTo>
                  <a:lnTo>
                    <a:pt x="348692" y="220522"/>
                  </a:lnTo>
                  <a:lnTo>
                    <a:pt x="358801" y="216084"/>
                  </a:lnTo>
                  <a:lnTo>
                    <a:pt x="368772" y="212089"/>
                  </a:lnTo>
                  <a:lnTo>
                    <a:pt x="379131" y="208352"/>
                  </a:lnTo>
                  <a:lnTo>
                    <a:pt x="391904" y="204542"/>
                  </a:lnTo>
                  <a:lnTo>
                    <a:pt x="410612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878910" y="5472565"/>
              <a:ext cx="155970" cy="189127"/>
            </a:xfrm>
            <a:custGeom>
              <a:avLst/>
              <a:gdLst/>
              <a:ahLst/>
              <a:cxnLst/>
              <a:rect l="0" t="0" r="0" b="0"/>
              <a:pathLst>
                <a:path w="155970" h="189127">
                  <a:moveTo>
                    <a:pt x="113855" y="48118"/>
                  </a:moveTo>
                  <a:lnTo>
                    <a:pt x="107988" y="39317"/>
                  </a:lnTo>
                  <a:lnTo>
                    <a:pt x="102422" y="30970"/>
                  </a:lnTo>
                  <a:lnTo>
                    <a:pt x="96614" y="22289"/>
                  </a:lnTo>
                  <a:lnTo>
                    <a:pt x="90188" y="13860"/>
                  </a:lnTo>
                  <a:lnTo>
                    <a:pt x="82561" y="6959"/>
                  </a:lnTo>
                  <a:lnTo>
                    <a:pt x="73536" y="2193"/>
                  </a:lnTo>
                  <a:lnTo>
                    <a:pt x="63554" y="0"/>
                  </a:lnTo>
                  <a:lnTo>
                    <a:pt x="53476" y="957"/>
                  </a:lnTo>
                  <a:lnTo>
                    <a:pt x="43817" y="5054"/>
                  </a:lnTo>
                  <a:lnTo>
                    <a:pt x="34896" y="11840"/>
                  </a:lnTo>
                  <a:lnTo>
                    <a:pt x="26983" y="20730"/>
                  </a:lnTo>
                  <a:lnTo>
                    <a:pt x="20115" y="31185"/>
                  </a:lnTo>
                  <a:lnTo>
                    <a:pt x="14317" y="42927"/>
                  </a:lnTo>
                  <a:lnTo>
                    <a:pt x="9706" y="55930"/>
                  </a:lnTo>
                  <a:lnTo>
                    <a:pt x="6229" y="70076"/>
                  </a:lnTo>
                  <a:lnTo>
                    <a:pt x="3705" y="84997"/>
                  </a:lnTo>
                  <a:lnTo>
                    <a:pt x="1918" y="100165"/>
                  </a:lnTo>
                  <a:lnTo>
                    <a:pt x="680" y="115254"/>
                  </a:lnTo>
                  <a:lnTo>
                    <a:pt x="0" y="129979"/>
                  </a:lnTo>
                  <a:lnTo>
                    <a:pt x="67" y="144021"/>
                  </a:lnTo>
                  <a:lnTo>
                    <a:pt x="935" y="157262"/>
                  </a:lnTo>
                  <a:lnTo>
                    <a:pt x="2840" y="169119"/>
                  </a:lnTo>
                  <a:lnTo>
                    <a:pt x="6255" y="178500"/>
                  </a:lnTo>
                  <a:lnTo>
                    <a:pt x="11288" y="185020"/>
                  </a:lnTo>
                  <a:lnTo>
                    <a:pt x="17432" y="188601"/>
                  </a:lnTo>
                  <a:lnTo>
                    <a:pt x="23780" y="189126"/>
                  </a:lnTo>
                  <a:lnTo>
                    <a:pt x="29783" y="186849"/>
                  </a:lnTo>
                  <a:lnTo>
                    <a:pt x="35267" y="182272"/>
                  </a:lnTo>
                  <a:lnTo>
                    <a:pt x="40251" y="175938"/>
                  </a:lnTo>
                  <a:lnTo>
                    <a:pt x="44822" y="168313"/>
                  </a:lnTo>
                  <a:lnTo>
                    <a:pt x="49077" y="159605"/>
                  </a:lnTo>
                  <a:lnTo>
                    <a:pt x="53104" y="149785"/>
                  </a:lnTo>
                  <a:lnTo>
                    <a:pt x="56963" y="138921"/>
                  </a:lnTo>
                  <a:lnTo>
                    <a:pt x="60540" y="127186"/>
                  </a:lnTo>
                  <a:lnTo>
                    <a:pt x="63564" y="114777"/>
                  </a:lnTo>
                  <a:lnTo>
                    <a:pt x="65944" y="101901"/>
                  </a:lnTo>
                  <a:lnTo>
                    <a:pt x="68231" y="89857"/>
                  </a:lnTo>
                  <a:lnTo>
                    <a:pt x="71375" y="82155"/>
                  </a:lnTo>
                  <a:lnTo>
                    <a:pt x="75222" y="80667"/>
                  </a:lnTo>
                  <a:lnTo>
                    <a:pt x="79014" y="83529"/>
                  </a:lnTo>
                  <a:lnTo>
                    <a:pt x="82786" y="88946"/>
                  </a:lnTo>
                  <a:lnTo>
                    <a:pt x="86925" y="95612"/>
                  </a:lnTo>
                  <a:lnTo>
                    <a:pt x="91638" y="102774"/>
                  </a:lnTo>
                  <a:lnTo>
                    <a:pt x="97257" y="109747"/>
                  </a:lnTo>
                  <a:lnTo>
                    <a:pt x="104304" y="115768"/>
                  </a:lnTo>
                  <a:lnTo>
                    <a:pt x="112916" y="120529"/>
                  </a:lnTo>
                  <a:lnTo>
                    <a:pt x="122312" y="124094"/>
                  </a:lnTo>
                  <a:lnTo>
                    <a:pt x="131920" y="127050"/>
                  </a:lnTo>
                  <a:lnTo>
                    <a:pt x="142583" y="129652"/>
                  </a:lnTo>
                  <a:lnTo>
                    <a:pt x="155969" y="1323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225620" y="5460688"/>
              <a:ext cx="125115" cy="196866"/>
            </a:xfrm>
            <a:custGeom>
              <a:avLst/>
              <a:gdLst/>
              <a:ahLst/>
              <a:cxnLst/>
              <a:rect l="0" t="0" r="0" b="0"/>
              <a:pathLst>
                <a:path w="125115" h="196866">
                  <a:moveTo>
                    <a:pt x="9300" y="59995"/>
                  </a:moveTo>
                  <a:lnTo>
                    <a:pt x="9299" y="71797"/>
                  </a:lnTo>
                  <a:lnTo>
                    <a:pt x="9299" y="83566"/>
                  </a:lnTo>
                  <a:lnTo>
                    <a:pt x="9299" y="96457"/>
                  </a:lnTo>
                  <a:lnTo>
                    <a:pt x="9299" y="110304"/>
                  </a:lnTo>
                  <a:lnTo>
                    <a:pt x="9299" y="124633"/>
                  </a:lnTo>
                  <a:lnTo>
                    <a:pt x="9304" y="139098"/>
                  </a:lnTo>
                  <a:lnTo>
                    <a:pt x="9477" y="153375"/>
                  </a:lnTo>
                  <a:lnTo>
                    <a:pt x="10125" y="167103"/>
                  </a:lnTo>
                  <a:lnTo>
                    <a:pt x="11350" y="180070"/>
                  </a:lnTo>
                  <a:lnTo>
                    <a:pt x="12129" y="189714"/>
                  </a:lnTo>
                  <a:lnTo>
                    <a:pt x="11332" y="192711"/>
                  </a:lnTo>
                  <a:lnTo>
                    <a:pt x="9515" y="189943"/>
                  </a:lnTo>
                  <a:lnTo>
                    <a:pt x="7278" y="183203"/>
                  </a:lnTo>
                  <a:lnTo>
                    <a:pt x="5146" y="173883"/>
                  </a:lnTo>
                  <a:lnTo>
                    <a:pt x="3378" y="162906"/>
                  </a:lnTo>
                  <a:lnTo>
                    <a:pt x="2020" y="150697"/>
                  </a:lnTo>
                  <a:lnTo>
                    <a:pt x="1025" y="137324"/>
                  </a:lnTo>
                  <a:lnTo>
                    <a:pt x="321" y="122906"/>
                  </a:lnTo>
                  <a:lnTo>
                    <a:pt x="0" y="107960"/>
                  </a:lnTo>
                  <a:lnTo>
                    <a:pt x="308" y="93301"/>
                  </a:lnTo>
                  <a:lnTo>
                    <a:pt x="1329" y="79364"/>
                  </a:lnTo>
                  <a:lnTo>
                    <a:pt x="2998" y="66225"/>
                  </a:lnTo>
                  <a:lnTo>
                    <a:pt x="5188" y="53787"/>
                  </a:lnTo>
                  <a:lnTo>
                    <a:pt x="7782" y="41909"/>
                  </a:lnTo>
                  <a:lnTo>
                    <a:pt x="10998" y="30779"/>
                  </a:lnTo>
                  <a:lnTo>
                    <a:pt x="15368" y="20896"/>
                  </a:lnTo>
                  <a:lnTo>
                    <a:pt x="21086" y="12443"/>
                  </a:lnTo>
                  <a:lnTo>
                    <a:pt x="28046" y="5782"/>
                  </a:lnTo>
                  <a:lnTo>
                    <a:pt x="36014" y="1589"/>
                  </a:lnTo>
                  <a:lnTo>
                    <a:pt x="44740" y="0"/>
                  </a:lnTo>
                  <a:lnTo>
                    <a:pt x="53853" y="865"/>
                  </a:lnTo>
                  <a:lnTo>
                    <a:pt x="62882" y="4023"/>
                  </a:lnTo>
                  <a:lnTo>
                    <a:pt x="71575" y="9142"/>
                  </a:lnTo>
                  <a:lnTo>
                    <a:pt x="79714" y="15814"/>
                  </a:lnTo>
                  <a:lnTo>
                    <a:pt x="87035" y="23645"/>
                  </a:lnTo>
                  <a:lnTo>
                    <a:pt x="93472" y="32317"/>
                  </a:lnTo>
                  <a:lnTo>
                    <a:pt x="98967" y="41747"/>
                  </a:lnTo>
                  <a:lnTo>
                    <a:pt x="103366" y="52061"/>
                  </a:lnTo>
                  <a:lnTo>
                    <a:pt x="106702" y="63256"/>
                  </a:lnTo>
                  <a:lnTo>
                    <a:pt x="109302" y="75045"/>
                  </a:lnTo>
                  <a:lnTo>
                    <a:pt x="111670" y="86959"/>
                  </a:lnTo>
                  <a:lnTo>
                    <a:pt x="114116" y="98718"/>
                  </a:lnTo>
                  <a:lnTo>
                    <a:pt x="116593" y="110395"/>
                  </a:lnTo>
                  <a:lnTo>
                    <a:pt x="118802" y="122301"/>
                  </a:lnTo>
                  <a:lnTo>
                    <a:pt x="120584" y="134594"/>
                  </a:lnTo>
                  <a:lnTo>
                    <a:pt x="121936" y="146873"/>
                  </a:lnTo>
                  <a:lnTo>
                    <a:pt x="123066" y="159573"/>
                  </a:lnTo>
                  <a:lnTo>
                    <a:pt x="124068" y="174930"/>
                  </a:lnTo>
                  <a:lnTo>
                    <a:pt x="125114" y="1968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373687" y="5446891"/>
              <a:ext cx="104317" cy="201513"/>
            </a:xfrm>
            <a:custGeom>
              <a:avLst/>
              <a:gdLst/>
              <a:ahLst/>
              <a:cxnLst/>
              <a:rect l="0" t="0" r="0" b="0"/>
              <a:pathLst>
                <a:path w="104317" h="201513">
                  <a:moveTo>
                    <a:pt x="8632" y="136963"/>
                  </a:moveTo>
                  <a:lnTo>
                    <a:pt x="17500" y="134029"/>
                  </a:lnTo>
                  <a:lnTo>
                    <a:pt x="26487" y="131247"/>
                  </a:lnTo>
                  <a:lnTo>
                    <a:pt x="36473" y="128343"/>
                  </a:lnTo>
                  <a:lnTo>
                    <a:pt x="47109" y="125130"/>
                  </a:lnTo>
                  <a:lnTo>
                    <a:pt x="57624" y="121316"/>
                  </a:lnTo>
                  <a:lnTo>
                    <a:pt x="67571" y="116794"/>
                  </a:lnTo>
                  <a:lnTo>
                    <a:pt x="76684" y="111458"/>
                  </a:lnTo>
                  <a:lnTo>
                    <a:pt x="84723" y="105122"/>
                  </a:lnTo>
                  <a:lnTo>
                    <a:pt x="91672" y="97784"/>
                  </a:lnTo>
                  <a:lnTo>
                    <a:pt x="97352" y="89585"/>
                  </a:lnTo>
                  <a:lnTo>
                    <a:pt x="101352" y="80712"/>
                  </a:lnTo>
                  <a:lnTo>
                    <a:pt x="103601" y="71337"/>
                  </a:lnTo>
                  <a:lnTo>
                    <a:pt x="104316" y="61603"/>
                  </a:lnTo>
                  <a:lnTo>
                    <a:pt x="103817" y="51616"/>
                  </a:lnTo>
                  <a:lnTo>
                    <a:pt x="102403" y="41464"/>
                  </a:lnTo>
                  <a:lnTo>
                    <a:pt x="99997" y="31529"/>
                  </a:lnTo>
                  <a:lnTo>
                    <a:pt x="96180" y="22464"/>
                  </a:lnTo>
                  <a:lnTo>
                    <a:pt x="90834" y="14563"/>
                  </a:lnTo>
                  <a:lnTo>
                    <a:pt x="84127" y="8106"/>
                  </a:lnTo>
                  <a:lnTo>
                    <a:pt x="76331" y="3517"/>
                  </a:lnTo>
                  <a:lnTo>
                    <a:pt x="67719" y="845"/>
                  </a:lnTo>
                  <a:lnTo>
                    <a:pt x="58683" y="0"/>
                  </a:lnTo>
                  <a:lnTo>
                    <a:pt x="49704" y="936"/>
                  </a:lnTo>
                  <a:lnTo>
                    <a:pt x="41045" y="3456"/>
                  </a:lnTo>
                  <a:lnTo>
                    <a:pt x="32929" y="7415"/>
                  </a:lnTo>
                  <a:lnTo>
                    <a:pt x="25624" y="12813"/>
                  </a:lnTo>
                  <a:lnTo>
                    <a:pt x="19195" y="19524"/>
                  </a:lnTo>
                  <a:lnTo>
                    <a:pt x="13709" y="27640"/>
                  </a:lnTo>
                  <a:lnTo>
                    <a:pt x="9314" y="37522"/>
                  </a:lnTo>
                  <a:lnTo>
                    <a:pt x="5985" y="49205"/>
                  </a:lnTo>
                  <a:lnTo>
                    <a:pt x="3561" y="62289"/>
                  </a:lnTo>
                  <a:lnTo>
                    <a:pt x="1841" y="76133"/>
                  </a:lnTo>
                  <a:lnTo>
                    <a:pt x="649" y="90291"/>
                  </a:lnTo>
                  <a:lnTo>
                    <a:pt x="0" y="104371"/>
                  </a:lnTo>
                  <a:lnTo>
                    <a:pt x="88" y="117972"/>
                  </a:lnTo>
                  <a:lnTo>
                    <a:pt x="965" y="130925"/>
                  </a:lnTo>
                  <a:lnTo>
                    <a:pt x="2706" y="143097"/>
                  </a:lnTo>
                  <a:lnTo>
                    <a:pt x="5480" y="154287"/>
                  </a:lnTo>
                  <a:lnTo>
                    <a:pt x="9277" y="164479"/>
                  </a:lnTo>
                  <a:lnTo>
                    <a:pt x="14116" y="173648"/>
                  </a:lnTo>
                  <a:lnTo>
                    <a:pt x="20114" y="181669"/>
                  </a:lnTo>
                  <a:lnTo>
                    <a:pt x="27222" y="188577"/>
                  </a:lnTo>
                  <a:lnTo>
                    <a:pt x="35266" y="194216"/>
                  </a:lnTo>
                  <a:lnTo>
                    <a:pt x="44036" y="198183"/>
                  </a:lnTo>
                  <a:lnTo>
                    <a:pt x="53332" y="200411"/>
                  </a:lnTo>
                  <a:lnTo>
                    <a:pt x="62738" y="201277"/>
                  </a:lnTo>
                  <a:lnTo>
                    <a:pt x="72649" y="201512"/>
                  </a:lnTo>
                  <a:lnTo>
                    <a:pt x="85049" y="201138"/>
                  </a:lnTo>
                  <a:lnTo>
                    <a:pt x="103389" y="2001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508661" y="5468041"/>
              <a:ext cx="174287" cy="197337"/>
            </a:xfrm>
            <a:custGeom>
              <a:avLst/>
              <a:gdLst/>
              <a:ahLst/>
              <a:cxnLst/>
              <a:rect l="0" t="0" r="0" b="0"/>
              <a:pathLst>
                <a:path w="174287" h="197337">
                  <a:moveTo>
                    <a:pt x="0" y="31585"/>
                  </a:moveTo>
                  <a:lnTo>
                    <a:pt x="0" y="43387"/>
                  </a:lnTo>
                  <a:lnTo>
                    <a:pt x="0" y="55156"/>
                  </a:lnTo>
                  <a:lnTo>
                    <a:pt x="4" y="68042"/>
                  </a:lnTo>
                  <a:lnTo>
                    <a:pt x="177" y="81717"/>
                  </a:lnTo>
                  <a:lnTo>
                    <a:pt x="826" y="95397"/>
                  </a:lnTo>
                  <a:lnTo>
                    <a:pt x="2079" y="108613"/>
                  </a:lnTo>
                  <a:lnTo>
                    <a:pt x="3904" y="121238"/>
                  </a:lnTo>
                  <a:lnTo>
                    <a:pt x="6202" y="133317"/>
                  </a:lnTo>
                  <a:lnTo>
                    <a:pt x="8861" y="144933"/>
                  </a:lnTo>
                  <a:lnTo>
                    <a:pt x="11976" y="155368"/>
                  </a:lnTo>
                  <a:lnTo>
                    <a:pt x="16557" y="162936"/>
                  </a:lnTo>
                  <a:lnTo>
                    <a:pt x="22755" y="166438"/>
                  </a:lnTo>
                  <a:lnTo>
                    <a:pt x="28857" y="165653"/>
                  </a:lnTo>
                  <a:lnTo>
                    <a:pt x="34335" y="161226"/>
                  </a:lnTo>
                  <a:lnTo>
                    <a:pt x="39422" y="154983"/>
                  </a:lnTo>
                  <a:lnTo>
                    <a:pt x="45397" y="149792"/>
                  </a:lnTo>
                  <a:lnTo>
                    <a:pt x="52589" y="147650"/>
                  </a:lnTo>
                  <a:lnTo>
                    <a:pt x="59342" y="149199"/>
                  </a:lnTo>
                  <a:lnTo>
                    <a:pt x="65227" y="154068"/>
                  </a:lnTo>
                  <a:lnTo>
                    <a:pt x="70543" y="161247"/>
                  </a:lnTo>
                  <a:lnTo>
                    <a:pt x="75805" y="169447"/>
                  </a:lnTo>
                  <a:lnTo>
                    <a:pt x="81316" y="177839"/>
                  </a:lnTo>
                  <a:lnTo>
                    <a:pt x="87493" y="185576"/>
                  </a:lnTo>
                  <a:lnTo>
                    <a:pt x="94926" y="191630"/>
                  </a:lnTo>
                  <a:lnTo>
                    <a:pt x="103810" y="195612"/>
                  </a:lnTo>
                  <a:lnTo>
                    <a:pt x="113690" y="197336"/>
                  </a:lnTo>
                  <a:lnTo>
                    <a:pt x="123699" y="196539"/>
                  </a:lnTo>
                  <a:lnTo>
                    <a:pt x="133309" y="193335"/>
                  </a:lnTo>
                  <a:lnTo>
                    <a:pt x="142199" y="187950"/>
                  </a:lnTo>
                  <a:lnTo>
                    <a:pt x="150089" y="180533"/>
                  </a:lnTo>
                  <a:lnTo>
                    <a:pt x="156942" y="171361"/>
                  </a:lnTo>
                  <a:lnTo>
                    <a:pt x="162729" y="160629"/>
                  </a:lnTo>
                  <a:lnTo>
                    <a:pt x="167333" y="148379"/>
                  </a:lnTo>
                  <a:lnTo>
                    <a:pt x="170801" y="134769"/>
                  </a:lnTo>
                  <a:lnTo>
                    <a:pt x="173149" y="120055"/>
                  </a:lnTo>
                  <a:lnTo>
                    <a:pt x="174286" y="104501"/>
                  </a:lnTo>
                  <a:lnTo>
                    <a:pt x="174279" y="88348"/>
                  </a:lnTo>
                  <a:lnTo>
                    <a:pt x="173472" y="72148"/>
                  </a:lnTo>
                  <a:lnTo>
                    <a:pt x="172319" y="54968"/>
                  </a:lnTo>
                  <a:lnTo>
                    <a:pt x="170724" y="3306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7941415" y="5289056"/>
            <a:ext cx="1536076" cy="484312"/>
            <a:chOff x="7941415" y="5289056"/>
            <a:chExt cx="1536076" cy="484312"/>
          </a:xfrm>
        </p:grpSpPr>
        <p:sp>
          <p:nvSpPr>
            <p:cNvPr id="198" name="Freeform 197"/>
            <p:cNvSpPr/>
            <p:nvPr/>
          </p:nvSpPr>
          <p:spPr>
            <a:xfrm>
              <a:off x="7941415" y="5289056"/>
              <a:ext cx="161423" cy="414781"/>
            </a:xfrm>
            <a:custGeom>
              <a:avLst/>
              <a:gdLst/>
              <a:ahLst/>
              <a:cxnLst/>
              <a:rect l="0" t="0" r="0" b="0"/>
              <a:pathLst>
                <a:path w="161423" h="414781">
                  <a:moveTo>
                    <a:pt x="19971" y="0"/>
                  </a:moveTo>
                  <a:lnTo>
                    <a:pt x="17104" y="8869"/>
                  </a:lnTo>
                  <a:lnTo>
                    <a:pt x="14962" y="17855"/>
                  </a:lnTo>
                  <a:lnTo>
                    <a:pt x="13359" y="27850"/>
                  </a:lnTo>
                  <a:lnTo>
                    <a:pt x="12179" y="38831"/>
                  </a:lnTo>
                  <a:lnTo>
                    <a:pt x="11330" y="50643"/>
                  </a:lnTo>
                  <a:lnTo>
                    <a:pt x="10733" y="63101"/>
                  </a:lnTo>
                  <a:lnTo>
                    <a:pt x="10319" y="76039"/>
                  </a:lnTo>
                  <a:lnTo>
                    <a:pt x="10034" y="89320"/>
                  </a:lnTo>
                  <a:lnTo>
                    <a:pt x="9841" y="102851"/>
                  </a:lnTo>
                  <a:lnTo>
                    <a:pt x="9710" y="116884"/>
                  </a:lnTo>
                  <a:lnTo>
                    <a:pt x="9622" y="131984"/>
                  </a:lnTo>
                  <a:lnTo>
                    <a:pt x="9563" y="148365"/>
                  </a:lnTo>
                  <a:lnTo>
                    <a:pt x="9522" y="165774"/>
                  </a:lnTo>
                  <a:lnTo>
                    <a:pt x="9496" y="183686"/>
                  </a:lnTo>
                  <a:lnTo>
                    <a:pt x="9478" y="201731"/>
                  </a:lnTo>
                  <a:lnTo>
                    <a:pt x="9466" y="219575"/>
                  </a:lnTo>
                  <a:lnTo>
                    <a:pt x="9457" y="236856"/>
                  </a:lnTo>
                  <a:lnTo>
                    <a:pt x="9453" y="253438"/>
                  </a:lnTo>
                  <a:lnTo>
                    <a:pt x="9450" y="269369"/>
                  </a:lnTo>
                  <a:lnTo>
                    <a:pt x="9447" y="284768"/>
                  </a:lnTo>
                  <a:lnTo>
                    <a:pt x="9446" y="299762"/>
                  </a:lnTo>
                  <a:lnTo>
                    <a:pt x="9444" y="314462"/>
                  </a:lnTo>
                  <a:lnTo>
                    <a:pt x="9444" y="328953"/>
                  </a:lnTo>
                  <a:lnTo>
                    <a:pt x="9433" y="343268"/>
                  </a:lnTo>
                  <a:lnTo>
                    <a:pt x="8975" y="356325"/>
                  </a:lnTo>
                  <a:lnTo>
                    <a:pt x="7419" y="364596"/>
                  </a:lnTo>
                  <a:lnTo>
                    <a:pt x="5216" y="365939"/>
                  </a:lnTo>
                  <a:lnTo>
                    <a:pt x="3306" y="362130"/>
                  </a:lnTo>
                  <a:lnTo>
                    <a:pt x="1905" y="354897"/>
                  </a:lnTo>
                  <a:lnTo>
                    <a:pt x="931" y="345393"/>
                  </a:lnTo>
                  <a:lnTo>
                    <a:pt x="274" y="334382"/>
                  </a:lnTo>
                  <a:lnTo>
                    <a:pt x="0" y="322531"/>
                  </a:lnTo>
                  <a:lnTo>
                    <a:pt x="347" y="310484"/>
                  </a:lnTo>
                  <a:lnTo>
                    <a:pt x="1404" y="298600"/>
                  </a:lnTo>
                  <a:lnTo>
                    <a:pt x="3267" y="287157"/>
                  </a:lnTo>
                  <a:lnTo>
                    <a:pt x="6122" y="276462"/>
                  </a:lnTo>
                  <a:lnTo>
                    <a:pt x="9970" y="266598"/>
                  </a:lnTo>
                  <a:lnTo>
                    <a:pt x="14675" y="257481"/>
                  </a:lnTo>
                  <a:lnTo>
                    <a:pt x="20050" y="248962"/>
                  </a:lnTo>
                  <a:lnTo>
                    <a:pt x="25932" y="240902"/>
                  </a:lnTo>
                  <a:lnTo>
                    <a:pt x="32506" y="233504"/>
                  </a:lnTo>
                  <a:lnTo>
                    <a:pt x="40283" y="227286"/>
                  </a:lnTo>
                  <a:lnTo>
                    <a:pt x="49439" y="222442"/>
                  </a:lnTo>
                  <a:lnTo>
                    <a:pt x="59690" y="219020"/>
                  </a:lnTo>
                  <a:lnTo>
                    <a:pt x="70488" y="217090"/>
                  </a:lnTo>
                  <a:lnTo>
                    <a:pt x="81450" y="216542"/>
                  </a:lnTo>
                  <a:lnTo>
                    <a:pt x="92233" y="217462"/>
                  </a:lnTo>
                  <a:lnTo>
                    <a:pt x="102466" y="220199"/>
                  </a:lnTo>
                  <a:lnTo>
                    <a:pt x="112011" y="224784"/>
                  </a:lnTo>
                  <a:lnTo>
                    <a:pt x="120909" y="231133"/>
                  </a:lnTo>
                  <a:lnTo>
                    <a:pt x="129281" y="239215"/>
                  </a:lnTo>
                  <a:lnTo>
                    <a:pt x="137242" y="248836"/>
                  </a:lnTo>
                  <a:lnTo>
                    <a:pt x="144573" y="259703"/>
                  </a:lnTo>
                  <a:lnTo>
                    <a:pt x="150745" y="271513"/>
                  </a:lnTo>
                  <a:lnTo>
                    <a:pt x="155559" y="284004"/>
                  </a:lnTo>
                  <a:lnTo>
                    <a:pt x="158961" y="296814"/>
                  </a:lnTo>
                  <a:lnTo>
                    <a:pt x="160878" y="309485"/>
                  </a:lnTo>
                  <a:lnTo>
                    <a:pt x="161422" y="321785"/>
                  </a:lnTo>
                  <a:lnTo>
                    <a:pt x="160668" y="333670"/>
                  </a:lnTo>
                  <a:lnTo>
                    <a:pt x="158575" y="345193"/>
                  </a:lnTo>
                  <a:lnTo>
                    <a:pt x="155241" y="356423"/>
                  </a:lnTo>
                  <a:lnTo>
                    <a:pt x="150715" y="367271"/>
                  </a:lnTo>
                  <a:lnTo>
                    <a:pt x="144930" y="377491"/>
                  </a:lnTo>
                  <a:lnTo>
                    <a:pt x="137958" y="386988"/>
                  </a:lnTo>
                  <a:lnTo>
                    <a:pt x="129837" y="395503"/>
                  </a:lnTo>
                  <a:lnTo>
                    <a:pt x="120483" y="402544"/>
                  </a:lnTo>
                  <a:lnTo>
                    <a:pt x="109972" y="407976"/>
                  </a:lnTo>
                  <a:lnTo>
                    <a:pt x="98660" y="411810"/>
                  </a:lnTo>
                  <a:lnTo>
                    <a:pt x="87076" y="414025"/>
                  </a:lnTo>
                  <a:lnTo>
                    <a:pt x="75554" y="414780"/>
                  </a:lnTo>
                  <a:lnTo>
                    <a:pt x="64481" y="414504"/>
                  </a:lnTo>
                  <a:lnTo>
                    <a:pt x="53188" y="413775"/>
                  </a:lnTo>
                  <a:lnTo>
                    <a:pt x="39571" y="412532"/>
                  </a:lnTo>
                  <a:lnTo>
                    <a:pt x="19971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131398" y="5512027"/>
              <a:ext cx="166901" cy="184236"/>
            </a:xfrm>
            <a:custGeom>
              <a:avLst/>
              <a:gdLst/>
              <a:ahLst/>
              <a:cxnLst/>
              <a:rect l="0" t="0" r="0" b="0"/>
              <a:pathLst>
                <a:path w="166901" h="184236">
                  <a:moveTo>
                    <a:pt x="82672" y="92884"/>
                  </a:moveTo>
                  <a:lnTo>
                    <a:pt x="85539" y="84016"/>
                  </a:lnTo>
                  <a:lnTo>
                    <a:pt x="87681" y="75029"/>
                  </a:lnTo>
                  <a:lnTo>
                    <a:pt x="89275" y="65043"/>
                  </a:lnTo>
                  <a:lnTo>
                    <a:pt x="90111" y="54408"/>
                  </a:lnTo>
                  <a:lnTo>
                    <a:pt x="89662" y="43893"/>
                  </a:lnTo>
                  <a:lnTo>
                    <a:pt x="87749" y="33946"/>
                  </a:lnTo>
                  <a:lnTo>
                    <a:pt x="84340" y="24832"/>
                  </a:lnTo>
                  <a:lnTo>
                    <a:pt x="79382" y="16792"/>
                  </a:lnTo>
                  <a:lnTo>
                    <a:pt x="73015" y="9849"/>
                  </a:lnTo>
                  <a:lnTo>
                    <a:pt x="65657" y="4342"/>
                  </a:lnTo>
                  <a:lnTo>
                    <a:pt x="57887" y="990"/>
                  </a:lnTo>
                  <a:lnTo>
                    <a:pt x="50080" y="0"/>
                  </a:lnTo>
                  <a:lnTo>
                    <a:pt x="42553" y="1282"/>
                  </a:lnTo>
                  <a:lnTo>
                    <a:pt x="35652" y="4726"/>
                  </a:lnTo>
                  <a:lnTo>
                    <a:pt x="29493" y="10042"/>
                  </a:lnTo>
                  <a:lnTo>
                    <a:pt x="24021" y="16845"/>
                  </a:lnTo>
                  <a:lnTo>
                    <a:pt x="19102" y="24766"/>
                  </a:lnTo>
                  <a:lnTo>
                    <a:pt x="14608" y="33499"/>
                  </a:lnTo>
                  <a:lnTo>
                    <a:pt x="10588" y="42969"/>
                  </a:lnTo>
                  <a:lnTo>
                    <a:pt x="7259" y="53311"/>
                  </a:lnTo>
                  <a:lnTo>
                    <a:pt x="4686" y="64528"/>
                  </a:lnTo>
                  <a:lnTo>
                    <a:pt x="2786" y="76502"/>
                  </a:lnTo>
                  <a:lnTo>
                    <a:pt x="1429" y="89072"/>
                  </a:lnTo>
                  <a:lnTo>
                    <a:pt x="482" y="102081"/>
                  </a:lnTo>
                  <a:lnTo>
                    <a:pt x="0" y="115241"/>
                  </a:lnTo>
                  <a:lnTo>
                    <a:pt x="198" y="128149"/>
                  </a:lnTo>
                  <a:lnTo>
                    <a:pt x="1157" y="140598"/>
                  </a:lnTo>
                  <a:lnTo>
                    <a:pt x="3122" y="152244"/>
                  </a:lnTo>
                  <a:lnTo>
                    <a:pt x="6578" y="162541"/>
                  </a:lnTo>
                  <a:lnTo>
                    <a:pt x="11642" y="171303"/>
                  </a:lnTo>
                  <a:lnTo>
                    <a:pt x="17977" y="178186"/>
                  </a:lnTo>
                  <a:lnTo>
                    <a:pt x="24984" y="182538"/>
                  </a:lnTo>
                  <a:lnTo>
                    <a:pt x="32249" y="184235"/>
                  </a:lnTo>
                  <a:lnTo>
                    <a:pt x="39565" y="183444"/>
                  </a:lnTo>
                  <a:lnTo>
                    <a:pt x="46849" y="180338"/>
                  </a:lnTo>
                  <a:lnTo>
                    <a:pt x="54073" y="175252"/>
                  </a:lnTo>
                  <a:lnTo>
                    <a:pt x="61077" y="168604"/>
                  </a:lnTo>
                  <a:lnTo>
                    <a:pt x="67560" y="160789"/>
                  </a:lnTo>
                  <a:lnTo>
                    <a:pt x="73400" y="152126"/>
                  </a:lnTo>
                  <a:lnTo>
                    <a:pt x="78476" y="142703"/>
                  </a:lnTo>
                  <a:lnTo>
                    <a:pt x="82588" y="132394"/>
                  </a:lnTo>
                  <a:lnTo>
                    <a:pt x="85728" y="121203"/>
                  </a:lnTo>
                  <a:lnTo>
                    <a:pt x="88192" y="109415"/>
                  </a:lnTo>
                  <a:lnTo>
                    <a:pt x="90469" y="97503"/>
                  </a:lnTo>
                  <a:lnTo>
                    <a:pt x="92863" y="85818"/>
                  </a:lnTo>
                  <a:lnTo>
                    <a:pt x="95600" y="76869"/>
                  </a:lnTo>
                  <a:lnTo>
                    <a:pt x="98515" y="73787"/>
                  </a:lnTo>
                  <a:lnTo>
                    <a:pt x="101163" y="75698"/>
                  </a:lnTo>
                  <a:lnTo>
                    <a:pt x="103694" y="80904"/>
                  </a:lnTo>
                  <a:lnTo>
                    <a:pt x="106306" y="88135"/>
                  </a:lnTo>
                  <a:lnTo>
                    <a:pt x="109088" y="96601"/>
                  </a:lnTo>
                  <a:lnTo>
                    <a:pt x="112056" y="105814"/>
                  </a:lnTo>
                  <a:lnTo>
                    <a:pt x="115511" y="115160"/>
                  </a:lnTo>
                  <a:lnTo>
                    <a:pt x="120033" y="123851"/>
                  </a:lnTo>
                  <a:lnTo>
                    <a:pt x="125842" y="131516"/>
                  </a:lnTo>
                  <a:lnTo>
                    <a:pt x="132581" y="138009"/>
                  </a:lnTo>
                  <a:lnTo>
                    <a:pt x="140253" y="143852"/>
                  </a:lnTo>
                  <a:lnTo>
                    <a:pt x="150656" y="149556"/>
                  </a:lnTo>
                  <a:lnTo>
                    <a:pt x="166900" y="1560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329884" y="5466884"/>
              <a:ext cx="118264" cy="200960"/>
            </a:xfrm>
            <a:custGeom>
              <a:avLst/>
              <a:gdLst/>
              <a:ahLst/>
              <a:cxnLst/>
              <a:rect l="0" t="0" r="0" b="0"/>
              <a:pathLst>
                <a:path w="118264" h="200960">
                  <a:moveTo>
                    <a:pt x="84227" y="32742"/>
                  </a:moveTo>
                  <a:lnTo>
                    <a:pt x="81160" y="24075"/>
                  </a:lnTo>
                  <a:lnTo>
                    <a:pt x="77098" y="17009"/>
                  </a:lnTo>
                  <a:lnTo>
                    <a:pt x="71605" y="10912"/>
                  </a:lnTo>
                  <a:lnTo>
                    <a:pt x="64845" y="5856"/>
                  </a:lnTo>
                  <a:lnTo>
                    <a:pt x="57047" y="2291"/>
                  </a:lnTo>
                  <a:lnTo>
                    <a:pt x="48455" y="343"/>
                  </a:lnTo>
                  <a:lnTo>
                    <a:pt x="39443" y="0"/>
                  </a:lnTo>
                  <a:lnTo>
                    <a:pt x="30485" y="1282"/>
                  </a:lnTo>
                  <a:lnTo>
                    <a:pt x="21853" y="4036"/>
                  </a:lnTo>
                  <a:lnTo>
                    <a:pt x="14094" y="8155"/>
                  </a:lnTo>
                  <a:lnTo>
                    <a:pt x="8094" y="13660"/>
                  </a:lnTo>
                  <a:lnTo>
                    <a:pt x="4179" y="20434"/>
                  </a:lnTo>
                  <a:lnTo>
                    <a:pt x="2347" y="28252"/>
                  </a:lnTo>
                  <a:lnTo>
                    <a:pt x="2548" y="36869"/>
                  </a:lnTo>
                  <a:lnTo>
                    <a:pt x="4538" y="46068"/>
                  </a:lnTo>
                  <a:lnTo>
                    <a:pt x="8124" y="55514"/>
                  </a:lnTo>
                  <a:lnTo>
                    <a:pt x="13264" y="64776"/>
                  </a:lnTo>
                  <a:lnTo>
                    <a:pt x="19790" y="73628"/>
                  </a:lnTo>
                  <a:lnTo>
                    <a:pt x="27439" y="81876"/>
                  </a:lnTo>
                  <a:lnTo>
                    <a:pt x="35944" y="89270"/>
                  </a:lnTo>
                  <a:lnTo>
                    <a:pt x="45065" y="95766"/>
                  </a:lnTo>
                  <a:lnTo>
                    <a:pt x="54460" y="101639"/>
                  </a:lnTo>
                  <a:lnTo>
                    <a:pt x="63688" y="107358"/>
                  </a:lnTo>
                  <a:lnTo>
                    <a:pt x="72522" y="113211"/>
                  </a:lnTo>
                  <a:lnTo>
                    <a:pt x="80928" y="119299"/>
                  </a:lnTo>
                  <a:lnTo>
                    <a:pt x="88960" y="125618"/>
                  </a:lnTo>
                  <a:lnTo>
                    <a:pt x="96689" y="132142"/>
                  </a:lnTo>
                  <a:lnTo>
                    <a:pt x="103864" y="139150"/>
                  </a:lnTo>
                  <a:lnTo>
                    <a:pt x="109931" y="147219"/>
                  </a:lnTo>
                  <a:lnTo>
                    <a:pt x="114665" y="156562"/>
                  </a:lnTo>
                  <a:lnTo>
                    <a:pt x="117674" y="166598"/>
                  </a:lnTo>
                  <a:lnTo>
                    <a:pt x="118263" y="176187"/>
                  </a:lnTo>
                  <a:lnTo>
                    <a:pt x="116277" y="184697"/>
                  </a:lnTo>
                  <a:lnTo>
                    <a:pt x="111858" y="191695"/>
                  </a:lnTo>
                  <a:lnTo>
                    <a:pt x="105163" y="196713"/>
                  </a:lnTo>
                  <a:lnTo>
                    <a:pt x="96519" y="199710"/>
                  </a:lnTo>
                  <a:lnTo>
                    <a:pt x="86499" y="200959"/>
                  </a:lnTo>
                  <a:lnTo>
                    <a:pt x="75799" y="200833"/>
                  </a:lnTo>
                  <a:lnTo>
                    <a:pt x="64873" y="199683"/>
                  </a:lnTo>
                  <a:lnTo>
                    <a:pt x="54005" y="197760"/>
                  </a:lnTo>
                  <a:lnTo>
                    <a:pt x="42129" y="194921"/>
                  </a:lnTo>
                  <a:lnTo>
                    <a:pt x="25972" y="189805"/>
                  </a:lnTo>
                  <a:lnTo>
                    <a:pt x="0" y="180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508869" y="5341699"/>
              <a:ext cx="15114" cy="357969"/>
            </a:xfrm>
            <a:custGeom>
              <a:avLst/>
              <a:gdLst/>
              <a:ahLst/>
              <a:cxnLst/>
              <a:rect l="0" t="0" r="0" b="0"/>
              <a:pathLst>
                <a:path w="15114" h="357969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1999" y="36471"/>
                  </a:lnTo>
                  <a:lnTo>
                    <a:pt x="3685" y="50664"/>
                  </a:lnTo>
                  <a:lnTo>
                    <a:pt x="5353" y="66289"/>
                  </a:lnTo>
                  <a:lnTo>
                    <a:pt x="6766" y="83256"/>
                  </a:lnTo>
                  <a:lnTo>
                    <a:pt x="7865" y="101011"/>
                  </a:lnTo>
                  <a:lnTo>
                    <a:pt x="8675" y="118683"/>
                  </a:lnTo>
                  <a:lnTo>
                    <a:pt x="9259" y="135793"/>
                  </a:lnTo>
                  <a:lnTo>
                    <a:pt x="9838" y="152548"/>
                  </a:lnTo>
                  <a:lnTo>
                    <a:pt x="10766" y="169631"/>
                  </a:lnTo>
                  <a:lnTo>
                    <a:pt x="12202" y="187418"/>
                  </a:lnTo>
                  <a:lnTo>
                    <a:pt x="13811" y="205807"/>
                  </a:lnTo>
                  <a:lnTo>
                    <a:pt x="14899" y="224393"/>
                  </a:lnTo>
                  <a:lnTo>
                    <a:pt x="15113" y="242896"/>
                  </a:lnTo>
                  <a:lnTo>
                    <a:pt x="14592" y="261052"/>
                  </a:lnTo>
                  <a:lnTo>
                    <a:pt x="13779" y="278542"/>
                  </a:lnTo>
                  <a:lnTo>
                    <a:pt x="12971" y="295248"/>
                  </a:lnTo>
                  <a:lnTo>
                    <a:pt x="12293" y="310635"/>
                  </a:lnTo>
                  <a:lnTo>
                    <a:pt x="11698" y="325177"/>
                  </a:lnTo>
                  <a:lnTo>
                    <a:pt x="11139" y="340151"/>
                  </a:lnTo>
                  <a:lnTo>
                    <a:pt x="10528" y="357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529925" y="5373284"/>
              <a:ext cx="73701" cy="200043"/>
            </a:xfrm>
            <a:custGeom>
              <a:avLst/>
              <a:gdLst/>
              <a:ahLst/>
              <a:cxnLst/>
              <a:rect l="0" t="0" r="0" b="0"/>
              <a:pathLst>
                <a:path w="73701" h="200043">
                  <a:moveTo>
                    <a:pt x="0" y="200042"/>
                  </a:moveTo>
                  <a:lnTo>
                    <a:pt x="2934" y="185440"/>
                  </a:lnTo>
                  <a:lnTo>
                    <a:pt x="5716" y="172169"/>
                  </a:lnTo>
                  <a:lnTo>
                    <a:pt x="8621" y="158972"/>
                  </a:lnTo>
                  <a:lnTo>
                    <a:pt x="11834" y="145803"/>
                  </a:lnTo>
                  <a:lnTo>
                    <a:pt x="15647" y="132943"/>
                  </a:lnTo>
                  <a:lnTo>
                    <a:pt x="20160" y="120543"/>
                  </a:lnTo>
                  <a:lnTo>
                    <a:pt x="25150" y="108602"/>
                  </a:lnTo>
                  <a:lnTo>
                    <a:pt x="30188" y="97049"/>
                  </a:lnTo>
                  <a:lnTo>
                    <a:pt x="35020" y="85796"/>
                  </a:lnTo>
                  <a:lnTo>
                    <a:pt x="39568" y="74765"/>
                  </a:lnTo>
                  <a:lnTo>
                    <a:pt x="43849" y="63891"/>
                  </a:lnTo>
                  <a:lnTo>
                    <a:pt x="47912" y="53137"/>
                  </a:lnTo>
                  <a:lnTo>
                    <a:pt x="51851" y="42729"/>
                  </a:lnTo>
                  <a:lnTo>
                    <a:pt x="56288" y="32028"/>
                  </a:lnTo>
                  <a:lnTo>
                    <a:pt x="62733" y="1897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561511" y="5530223"/>
              <a:ext cx="178985" cy="201031"/>
            </a:xfrm>
            <a:custGeom>
              <a:avLst/>
              <a:gdLst/>
              <a:ahLst/>
              <a:cxnLst/>
              <a:rect l="0" t="0" r="0" b="0"/>
              <a:pathLst>
                <a:path w="178985" h="201031">
                  <a:moveTo>
                    <a:pt x="0" y="988"/>
                  </a:moveTo>
                  <a:lnTo>
                    <a:pt x="2867" y="9857"/>
                  </a:lnTo>
                  <a:lnTo>
                    <a:pt x="5008" y="18844"/>
                  </a:lnTo>
                  <a:lnTo>
                    <a:pt x="6616" y="28835"/>
                  </a:lnTo>
                  <a:lnTo>
                    <a:pt x="7969" y="39643"/>
                  </a:lnTo>
                  <a:lnTo>
                    <a:pt x="9466" y="50806"/>
                  </a:lnTo>
                  <a:lnTo>
                    <a:pt x="11318" y="62011"/>
                  </a:lnTo>
                  <a:lnTo>
                    <a:pt x="13557" y="73123"/>
                  </a:lnTo>
                  <a:lnTo>
                    <a:pt x="16138" y="84107"/>
                  </a:lnTo>
                  <a:lnTo>
                    <a:pt x="18992" y="94968"/>
                  </a:lnTo>
                  <a:lnTo>
                    <a:pt x="22214" y="105565"/>
                  </a:lnTo>
                  <a:lnTo>
                    <a:pt x="26054" y="115615"/>
                  </a:lnTo>
                  <a:lnTo>
                    <a:pt x="30611" y="124998"/>
                  </a:lnTo>
                  <a:lnTo>
                    <a:pt x="36144" y="133435"/>
                  </a:lnTo>
                  <a:lnTo>
                    <a:pt x="43149" y="140425"/>
                  </a:lnTo>
                  <a:lnTo>
                    <a:pt x="51749" y="145818"/>
                  </a:lnTo>
                  <a:lnTo>
                    <a:pt x="61610" y="149455"/>
                  </a:lnTo>
                  <a:lnTo>
                    <a:pt x="72139" y="151006"/>
                  </a:lnTo>
                  <a:lnTo>
                    <a:pt x="82917" y="150489"/>
                  </a:lnTo>
                  <a:lnTo>
                    <a:pt x="93575" y="148041"/>
                  </a:lnTo>
                  <a:lnTo>
                    <a:pt x="103724" y="143740"/>
                  </a:lnTo>
                  <a:lnTo>
                    <a:pt x="113208" y="137813"/>
                  </a:lnTo>
                  <a:lnTo>
                    <a:pt x="121896" y="130582"/>
                  </a:lnTo>
                  <a:lnTo>
                    <a:pt x="129592" y="122367"/>
                  </a:lnTo>
                  <a:lnTo>
                    <a:pt x="136292" y="113437"/>
                  </a:lnTo>
                  <a:lnTo>
                    <a:pt x="142132" y="104003"/>
                  </a:lnTo>
                  <a:lnTo>
                    <a:pt x="147297" y="94218"/>
                  </a:lnTo>
                  <a:lnTo>
                    <a:pt x="151952" y="84187"/>
                  </a:lnTo>
                  <a:lnTo>
                    <a:pt x="155911" y="73824"/>
                  </a:lnTo>
                  <a:lnTo>
                    <a:pt x="158665" y="62875"/>
                  </a:lnTo>
                  <a:lnTo>
                    <a:pt x="160031" y="51254"/>
                  </a:lnTo>
                  <a:lnTo>
                    <a:pt x="159965" y="39348"/>
                  </a:lnTo>
                  <a:lnTo>
                    <a:pt x="158400" y="27887"/>
                  </a:lnTo>
                  <a:lnTo>
                    <a:pt x="155456" y="17273"/>
                  </a:lnTo>
                  <a:lnTo>
                    <a:pt x="151352" y="8208"/>
                  </a:lnTo>
                  <a:lnTo>
                    <a:pt x="145485" y="2128"/>
                  </a:lnTo>
                  <a:lnTo>
                    <a:pt x="137856" y="0"/>
                  </a:lnTo>
                  <a:lnTo>
                    <a:pt x="130151" y="1802"/>
                  </a:lnTo>
                  <a:lnTo>
                    <a:pt x="122784" y="6942"/>
                  </a:lnTo>
                  <a:lnTo>
                    <a:pt x="115984" y="14677"/>
                  </a:lnTo>
                  <a:lnTo>
                    <a:pt x="110248" y="24330"/>
                  </a:lnTo>
                  <a:lnTo>
                    <a:pt x="105763" y="35360"/>
                  </a:lnTo>
                  <a:lnTo>
                    <a:pt x="102432" y="47517"/>
                  </a:lnTo>
                  <a:lnTo>
                    <a:pt x="100040" y="60812"/>
                  </a:lnTo>
                  <a:lnTo>
                    <a:pt x="98372" y="75161"/>
                  </a:lnTo>
                  <a:lnTo>
                    <a:pt x="97556" y="90221"/>
                  </a:lnTo>
                  <a:lnTo>
                    <a:pt x="98057" y="105484"/>
                  </a:lnTo>
                  <a:lnTo>
                    <a:pt x="100023" y="120632"/>
                  </a:lnTo>
                  <a:lnTo>
                    <a:pt x="103309" y="135228"/>
                  </a:lnTo>
                  <a:lnTo>
                    <a:pt x="107656" y="148650"/>
                  </a:lnTo>
                  <a:lnTo>
                    <a:pt x="112812" y="160666"/>
                  </a:lnTo>
                  <a:lnTo>
                    <a:pt x="118883" y="171056"/>
                  </a:lnTo>
                  <a:lnTo>
                    <a:pt x="126316" y="179446"/>
                  </a:lnTo>
                  <a:lnTo>
                    <a:pt x="135223" y="185832"/>
                  </a:lnTo>
                  <a:lnTo>
                    <a:pt x="144837" y="190504"/>
                  </a:lnTo>
                  <a:lnTo>
                    <a:pt x="154623" y="194329"/>
                  </a:lnTo>
                  <a:lnTo>
                    <a:pt x="165440" y="197646"/>
                  </a:lnTo>
                  <a:lnTo>
                    <a:pt x="178984" y="201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803665" y="5373284"/>
              <a:ext cx="10531" cy="305328"/>
            </a:xfrm>
            <a:custGeom>
              <a:avLst/>
              <a:gdLst/>
              <a:ahLst/>
              <a:cxnLst/>
              <a:rect l="0" t="0" r="0" b="0"/>
              <a:pathLst>
                <a:path w="10531" h="305328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9"/>
                  </a:lnTo>
                  <a:lnTo>
                    <a:pt x="179" y="110841"/>
                  </a:lnTo>
                  <a:lnTo>
                    <a:pt x="826" y="129446"/>
                  </a:lnTo>
                  <a:lnTo>
                    <a:pt x="2075" y="147993"/>
                  </a:lnTo>
                  <a:lnTo>
                    <a:pt x="3728" y="166360"/>
                  </a:lnTo>
                  <a:lnTo>
                    <a:pt x="5377" y="184530"/>
                  </a:lnTo>
                  <a:lnTo>
                    <a:pt x="6780" y="202522"/>
                  </a:lnTo>
                  <a:lnTo>
                    <a:pt x="7875" y="220194"/>
                  </a:lnTo>
                  <a:lnTo>
                    <a:pt x="8803" y="239282"/>
                  </a:lnTo>
                  <a:lnTo>
                    <a:pt x="9642" y="264818"/>
                  </a:lnTo>
                  <a:lnTo>
                    <a:pt x="1053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687853" y="547856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67182" y="7662"/>
                  </a:lnTo>
                  <a:lnTo>
                    <a:pt x="155412" y="5519"/>
                  </a:lnTo>
                  <a:lnTo>
                    <a:pt x="142518" y="3916"/>
                  </a:lnTo>
                  <a:lnTo>
                    <a:pt x="128498" y="2736"/>
                  </a:lnTo>
                  <a:lnTo>
                    <a:pt x="113521" y="1887"/>
                  </a:lnTo>
                  <a:lnTo>
                    <a:pt x="97807" y="1290"/>
                  </a:lnTo>
                  <a:lnTo>
                    <a:pt x="81731" y="875"/>
                  </a:lnTo>
                  <a:lnTo>
                    <a:pt x="63919" y="545"/>
                  </a:lnTo>
                  <a:lnTo>
                    <a:pt x="3945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930008" y="5320642"/>
              <a:ext cx="139007" cy="410612"/>
            </a:xfrm>
            <a:custGeom>
              <a:avLst/>
              <a:gdLst/>
              <a:ahLst/>
              <a:cxnLst/>
              <a:rect l="0" t="0" r="0" b="0"/>
              <a:pathLst>
                <a:path w="139007" h="410612">
                  <a:moveTo>
                    <a:pt x="0" y="0"/>
                  </a:moveTo>
                  <a:lnTo>
                    <a:pt x="0" y="8673"/>
                  </a:lnTo>
                  <a:lnTo>
                    <a:pt x="0" y="21022"/>
                  </a:lnTo>
                  <a:lnTo>
                    <a:pt x="0" y="35199"/>
                  </a:lnTo>
                  <a:lnTo>
                    <a:pt x="5" y="50463"/>
                  </a:lnTo>
                  <a:lnTo>
                    <a:pt x="177" y="66448"/>
                  </a:lnTo>
                  <a:lnTo>
                    <a:pt x="825" y="82929"/>
                  </a:lnTo>
                  <a:lnTo>
                    <a:pt x="2074" y="99758"/>
                  </a:lnTo>
                  <a:lnTo>
                    <a:pt x="3728" y="116989"/>
                  </a:lnTo>
                  <a:lnTo>
                    <a:pt x="5375" y="134855"/>
                  </a:lnTo>
                  <a:lnTo>
                    <a:pt x="6783" y="153421"/>
                  </a:lnTo>
                  <a:lnTo>
                    <a:pt x="8049" y="172127"/>
                  </a:lnTo>
                  <a:lnTo>
                    <a:pt x="9505" y="189927"/>
                  </a:lnTo>
                  <a:lnTo>
                    <a:pt x="11332" y="206314"/>
                  </a:lnTo>
                  <a:lnTo>
                    <a:pt x="13389" y="221604"/>
                  </a:lnTo>
                  <a:lnTo>
                    <a:pt x="15316" y="236633"/>
                  </a:lnTo>
                  <a:lnTo>
                    <a:pt x="16910" y="251934"/>
                  </a:lnTo>
                  <a:lnTo>
                    <a:pt x="18133" y="267687"/>
                  </a:lnTo>
                  <a:lnTo>
                    <a:pt x="19029" y="283889"/>
                  </a:lnTo>
                  <a:lnTo>
                    <a:pt x="19665" y="300462"/>
                  </a:lnTo>
                  <a:lnTo>
                    <a:pt x="20110" y="317152"/>
                  </a:lnTo>
                  <a:lnTo>
                    <a:pt x="20416" y="333577"/>
                  </a:lnTo>
                  <a:lnTo>
                    <a:pt x="20615" y="349514"/>
                  </a:lnTo>
                  <a:lnTo>
                    <a:pt x="20392" y="363794"/>
                  </a:lnTo>
                  <a:lnTo>
                    <a:pt x="18503" y="373923"/>
                  </a:lnTo>
                  <a:lnTo>
                    <a:pt x="14779" y="378482"/>
                  </a:lnTo>
                  <a:lnTo>
                    <a:pt x="10971" y="377861"/>
                  </a:lnTo>
                  <a:lnTo>
                    <a:pt x="7846" y="373198"/>
                  </a:lnTo>
                  <a:lnTo>
                    <a:pt x="5659" y="365604"/>
                  </a:lnTo>
                  <a:lnTo>
                    <a:pt x="4603" y="355954"/>
                  </a:lnTo>
                  <a:lnTo>
                    <a:pt x="4659" y="344890"/>
                  </a:lnTo>
                  <a:lnTo>
                    <a:pt x="5654" y="333025"/>
                  </a:lnTo>
                  <a:lnTo>
                    <a:pt x="7382" y="320980"/>
                  </a:lnTo>
                  <a:lnTo>
                    <a:pt x="9656" y="309101"/>
                  </a:lnTo>
                  <a:lnTo>
                    <a:pt x="12485" y="297665"/>
                  </a:lnTo>
                  <a:lnTo>
                    <a:pt x="16062" y="286976"/>
                  </a:lnTo>
                  <a:lnTo>
                    <a:pt x="20436" y="277121"/>
                  </a:lnTo>
                  <a:lnTo>
                    <a:pt x="25679" y="268180"/>
                  </a:lnTo>
                  <a:lnTo>
                    <a:pt x="31955" y="260311"/>
                  </a:lnTo>
                  <a:lnTo>
                    <a:pt x="39253" y="253511"/>
                  </a:lnTo>
                  <a:lnTo>
                    <a:pt x="47426" y="248111"/>
                  </a:lnTo>
                  <a:lnTo>
                    <a:pt x="56284" y="244839"/>
                  </a:lnTo>
                  <a:lnTo>
                    <a:pt x="65643" y="243900"/>
                  </a:lnTo>
                  <a:lnTo>
                    <a:pt x="75197" y="245050"/>
                  </a:lnTo>
                  <a:lnTo>
                    <a:pt x="84530" y="247872"/>
                  </a:lnTo>
                  <a:lnTo>
                    <a:pt x="93431" y="251962"/>
                  </a:lnTo>
                  <a:lnTo>
                    <a:pt x="101711" y="257298"/>
                  </a:lnTo>
                  <a:lnTo>
                    <a:pt x="109127" y="264227"/>
                  </a:lnTo>
                  <a:lnTo>
                    <a:pt x="115633" y="272806"/>
                  </a:lnTo>
                  <a:lnTo>
                    <a:pt x="121342" y="282668"/>
                  </a:lnTo>
                  <a:lnTo>
                    <a:pt x="126420" y="293204"/>
                  </a:lnTo>
                  <a:lnTo>
                    <a:pt x="131015" y="303994"/>
                  </a:lnTo>
                  <a:lnTo>
                    <a:pt x="134934" y="314832"/>
                  </a:lnTo>
                  <a:lnTo>
                    <a:pt x="137663" y="325635"/>
                  </a:lnTo>
                  <a:lnTo>
                    <a:pt x="139006" y="336370"/>
                  </a:lnTo>
                  <a:lnTo>
                    <a:pt x="138755" y="346714"/>
                  </a:lnTo>
                  <a:lnTo>
                    <a:pt x="136533" y="356061"/>
                  </a:lnTo>
                  <a:lnTo>
                    <a:pt x="132331" y="364169"/>
                  </a:lnTo>
                  <a:lnTo>
                    <a:pt x="126424" y="371276"/>
                  </a:lnTo>
                  <a:lnTo>
                    <a:pt x="119179" y="377898"/>
                  </a:lnTo>
                  <a:lnTo>
                    <a:pt x="110937" y="384384"/>
                  </a:lnTo>
                  <a:lnTo>
                    <a:pt x="101812" y="390574"/>
                  </a:lnTo>
                  <a:lnTo>
                    <a:pt x="91709" y="395905"/>
                  </a:lnTo>
                  <a:lnTo>
                    <a:pt x="80670" y="400123"/>
                  </a:lnTo>
                  <a:lnTo>
                    <a:pt x="69252" y="403284"/>
                  </a:lnTo>
                  <a:lnTo>
                    <a:pt x="57235" y="405907"/>
                  </a:lnTo>
                  <a:lnTo>
                    <a:pt x="42443" y="408218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079228" y="5534621"/>
              <a:ext cx="187693" cy="223397"/>
            </a:xfrm>
            <a:custGeom>
              <a:avLst/>
              <a:gdLst/>
              <a:ahLst/>
              <a:cxnLst/>
              <a:rect l="0" t="0" r="0" b="0"/>
              <a:pathLst>
                <a:path w="187693" h="223397">
                  <a:moveTo>
                    <a:pt x="82407" y="154518"/>
                  </a:moveTo>
                  <a:lnTo>
                    <a:pt x="85342" y="142784"/>
                  </a:lnTo>
                  <a:lnTo>
                    <a:pt x="88124" y="131655"/>
                  </a:lnTo>
                  <a:lnTo>
                    <a:pt x="91019" y="120056"/>
                  </a:lnTo>
                  <a:lnTo>
                    <a:pt x="93887" y="107895"/>
                  </a:lnTo>
                  <a:lnTo>
                    <a:pt x="96403" y="95235"/>
                  </a:lnTo>
                  <a:lnTo>
                    <a:pt x="98404" y="82183"/>
                  </a:lnTo>
                  <a:lnTo>
                    <a:pt x="99570" y="69004"/>
                  </a:lnTo>
                  <a:lnTo>
                    <a:pt x="99369" y="56087"/>
                  </a:lnTo>
                  <a:lnTo>
                    <a:pt x="97631" y="43635"/>
                  </a:lnTo>
                  <a:lnTo>
                    <a:pt x="94344" y="31986"/>
                  </a:lnTo>
                  <a:lnTo>
                    <a:pt x="89469" y="21690"/>
                  </a:lnTo>
                  <a:lnTo>
                    <a:pt x="83160" y="12927"/>
                  </a:lnTo>
                  <a:lnTo>
                    <a:pt x="75841" y="6044"/>
                  </a:lnTo>
                  <a:lnTo>
                    <a:pt x="68098" y="1693"/>
                  </a:lnTo>
                  <a:lnTo>
                    <a:pt x="60303" y="0"/>
                  </a:lnTo>
                  <a:lnTo>
                    <a:pt x="52616" y="964"/>
                  </a:lnTo>
                  <a:lnTo>
                    <a:pt x="45074" y="4718"/>
                  </a:lnTo>
                  <a:lnTo>
                    <a:pt x="37672" y="11057"/>
                  </a:lnTo>
                  <a:lnTo>
                    <a:pt x="30550" y="19531"/>
                  </a:lnTo>
                  <a:lnTo>
                    <a:pt x="23986" y="29643"/>
                  </a:lnTo>
                  <a:lnTo>
                    <a:pt x="18091" y="40957"/>
                  </a:lnTo>
                  <a:lnTo>
                    <a:pt x="12979" y="53125"/>
                  </a:lnTo>
                  <a:lnTo>
                    <a:pt x="8843" y="65891"/>
                  </a:lnTo>
                  <a:lnTo>
                    <a:pt x="5691" y="79068"/>
                  </a:lnTo>
                  <a:lnTo>
                    <a:pt x="3388" y="92526"/>
                  </a:lnTo>
                  <a:lnTo>
                    <a:pt x="1751" y="106174"/>
                  </a:lnTo>
                  <a:lnTo>
                    <a:pt x="614" y="119946"/>
                  </a:lnTo>
                  <a:lnTo>
                    <a:pt x="0" y="133636"/>
                  </a:lnTo>
                  <a:lnTo>
                    <a:pt x="113" y="146908"/>
                  </a:lnTo>
                  <a:lnTo>
                    <a:pt x="1006" y="159615"/>
                  </a:lnTo>
                  <a:lnTo>
                    <a:pt x="2760" y="171776"/>
                  </a:lnTo>
                  <a:lnTo>
                    <a:pt x="5540" y="183482"/>
                  </a:lnTo>
                  <a:lnTo>
                    <a:pt x="9342" y="194823"/>
                  </a:lnTo>
                  <a:lnTo>
                    <a:pt x="14185" y="205235"/>
                  </a:lnTo>
                  <a:lnTo>
                    <a:pt x="20185" y="213565"/>
                  </a:lnTo>
                  <a:lnTo>
                    <a:pt x="27291" y="219345"/>
                  </a:lnTo>
                  <a:lnTo>
                    <a:pt x="35163" y="222580"/>
                  </a:lnTo>
                  <a:lnTo>
                    <a:pt x="43284" y="223396"/>
                  </a:lnTo>
                  <a:lnTo>
                    <a:pt x="51333" y="222125"/>
                  </a:lnTo>
                  <a:lnTo>
                    <a:pt x="59022" y="219037"/>
                  </a:lnTo>
                  <a:lnTo>
                    <a:pt x="66033" y="214240"/>
                  </a:lnTo>
                  <a:lnTo>
                    <a:pt x="72264" y="207943"/>
                  </a:lnTo>
                  <a:lnTo>
                    <a:pt x="77788" y="200278"/>
                  </a:lnTo>
                  <a:lnTo>
                    <a:pt x="82739" y="191232"/>
                  </a:lnTo>
                  <a:lnTo>
                    <a:pt x="87255" y="180920"/>
                  </a:lnTo>
                  <a:lnTo>
                    <a:pt x="91292" y="169401"/>
                  </a:lnTo>
                  <a:lnTo>
                    <a:pt x="94629" y="156613"/>
                  </a:lnTo>
                  <a:lnTo>
                    <a:pt x="97214" y="142675"/>
                  </a:lnTo>
                  <a:lnTo>
                    <a:pt x="99314" y="129128"/>
                  </a:lnTo>
                  <a:lnTo>
                    <a:pt x="102151" y="119731"/>
                  </a:lnTo>
                  <a:lnTo>
                    <a:pt x="106229" y="116571"/>
                  </a:lnTo>
                  <a:lnTo>
                    <a:pt x="110316" y="118230"/>
                  </a:lnTo>
                  <a:lnTo>
                    <a:pt x="114281" y="123056"/>
                  </a:lnTo>
                  <a:lnTo>
                    <a:pt x="118528" y="129906"/>
                  </a:lnTo>
                  <a:lnTo>
                    <a:pt x="123289" y="138041"/>
                  </a:lnTo>
                  <a:lnTo>
                    <a:pt x="128591" y="146837"/>
                  </a:lnTo>
                  <a:lnTo>
                    <a:pt x="134359" y="155692"/>
                  </a:lnTo>
                  <a:lnTo>
                    <a:pt x="140489" y="164275"/>
                  </a:lnTo>
                  <a:lnTo>
                    <a:pt x="146891" y="171841"/>
                  </a:lnTo>
                  <a:lnTo>
                    <a:pt x="153484" y="177185"/>
                  </a:lnTo>
                  <a:lnTo>
                    <a:pt x="160240" y="179844"/>
                  </a:lnTo>
                  <a:lnTo>
                    <a:pt x="167443" y="180674"/>
                  </a:lnTo>
                  <a:lnTo>
                    <a:pt x="176056" y="179383"/>
                  </a:lnTo>
                  <a:lnTo>
                    <a:pt x="187692" y="1755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277449" y="5457512"/>
              <a:ext cx="14820" cy="315856"/>
            </a:xfrm>
            <a:custGeom>
              <a:avLst/>
              <a:gdLst/>
              <a:ahLst/>
              <a:cxnLst/>
              <a:rect l="0" t="0" r="0" b="0"/>
              <a:pathLst>
                <a:path w="14820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4" y="74410"/>
                  </a:lnTo>
                  <a:lnTo>
                    <a:pt x="177" y="89241"/>
                  </a:lnTo>
                  <a:lnTo>
                    <a:pt x="826" y="103806"/>
                  </a:lnTo>
                  <a:lnTo>
                    <a:pt x="2074" y="117680"/>
                  </a:lnTo>
                  <a:lnTo>
                    <a:pt x="3726" y="131112"/>
                  </a:lnTo>
                  <a:lnTo>
                    <a:pt x="5375" y="144811"/>
                  </a:lnTo>
                  <a:lnTo>
                    <a:pt x="6777" y="159173"/>
                  </a:lnTo>
                  <a:lnTo>
                    <a:pt x="7870" y="174109"/>
                  </a:lnTo>
                  <a:lnTo>
                    <a:pt x="8677" y="189222"/>
                  </a:lnTo>
                  <a:lnTo>
                    <a:pt x="9260" y="204241"/>
                  </a:lnTo>
                  <a:lnTo>
                    <a:pt x="9839" y="218904"/>
                  </a:lnTo>
                  <a:lnTo>
                    <a:pt x="10767" y="232896"/>
                  </a:lnTo>
                  <a:lnTo>
                    <a:pt x="12202" y="246113"/>
                  </a:lnTo>
                  <a:lnTo>
                    <a:pt x="13792" y="258561"/>
                  </a:lnTo>
                  <a:lnTo>
                    <a:pt x="14819" y="271685"/>
                  </a:lnTo>
                  <a:lnTo>
                    <a:pt x="14258" y="28887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9362723" y="5383813"/>
              <a:ext cx="9483" cy="368498"/>
            </a:xfrm>
            <a:custGeom>
              <a:avLst/>
              <a:gdLst/>
              <a:ahLst/>
              <a:cxnLst/>
              <a:rect l="0" t="0" r="0" b="0"/>
              <a:pathLst>
                <a:path w="9483" h="368498">
                  <a:moveTo>
                    <a:pt x="9482" y="0"/>
                  </a:moveTo>
                  <a:lnTo>
                    <a:pt x="9415" y="14669"/>
                  </a:lnTo>
                  <a:lnTo>
                    <a:pt x="8776" y="28580"/>
                  </a:lnTo>
                  <a:lnTo>
                    <a:pt x="7484" y="43082"/>
                  </a:lnTo>
                  <a:lnTo>
                    <a:pt x="5797" y="58456"/>
                  </a:lnTo>
                  <a:lnTo>
                    <a:pt x="4128" y="74930"/>
                  </a:lnTo>
                  <a:lnTo>
                    <a:pt x="2715" y="92503"/>
                  </a:lnTo>
                  <a:lnTo>
                    <a:pt x="1617" y="111019"/>
                  </a:lnTo>
                  <a:lnTo>
                    <a:pt x="807" y="130272"/>
                  </a:lnTo>
                  <a:lnTo>
                    <a:pt x="231" y="150058"/>
                  </a:lnTo>
                  <a:lnTo>
                    <a:pt x="0" y="169732"/>
                  </a:lnTo>
                  <a:lnTo>
                    <a:pt x="368" y="188254"/>
                  </a:lnTo>
                  <a:lnTo>
                    <a:pt x="1424" y="205160"/>
                  </a:lnTo>
                  <a:lnTo>
                    <a:pt x="2947" y="220817"/>
                  </a:lnTo>
                  <a:lnTo>
                    <a:pt x="4507" y="236099"/>
                  </a:lnTo>
                  <a:lnTo>
                    <a:pt x="5851" y="251568"/>
                  </a:lnTo>
                  <a:lnTo>
                    <a:pt x="6905" y="267268"/>
                  </a:lnTo>
                  <a:lnTo>
                    <a:pt x="7686" y="282901"/>
                  </a:lnTo>
                  <a:lnTo>
                    <a:pt x="8247" y="298264"/>
                  </a:lnTo>
                  <a:lnTo>
                    <a:pt x="8640" y="312900"/>
                  </a:lnTo>
                  <a:lnTo>
                    <a:pt x="8954" y="327578"/>
                  </a:lnTo>
                  <a:lnTo>
                    <a:pt x="9219" y="344703"/>
                  </a:lnTo>
                  <a:lnTo>
                    <a:pt x="9482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9466961" y="568913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273988" y="161067"/>
            <a:ext cx="7171512" cy="811569"/>
            <a:chOff x="1273988" y="161067"/>
            <a:chExt cx="7171512" cy="811569"/>
          </a:xfrm>
        </p:grpSpPr>
        <p:sp>
          <p:nvSpPr>
            <p:cNvPr id="2" name="Freeform 1"/>
            <p:cNvSpPr/>
            <p:nvPr/>
          </p:nvSpPr>
          <p:spPr>
            <a:xfrm>
              <a:off x="1273988" y="244101"/>
              <a:ext cx="479928" cy="407996"/>
            </a:xfrm>
            <a:custGeom>
              <a:avLst/>
              <a:gdLst/>
              <a:ahLst/>
              <a:cxnLst/>
              <a:rect l="0" t="0" r="0" b="0"/>
              <a:pathLst>
                <a:path w="479928" h="407996">
                  <a:moveTo>
                    <a:pt x="233232" y="54710"/>
                  </a:moveTo>
                  <a:lnTo>
                    <a:pt x="221430" y="54710"/>
                  </a:lnTo>
                  <a:lnTo>
                    <a:pt x="209660" y="54710"/>
                  </a:lnTo>
                  <a:lnTo>
                    <a:pt x="196770" y="54720"/>
                  </a:lnTo>
                  <a:lnTo>
                    <a:pt x="182922" y="55065"/>
                  </a:lnTo>
                  <a:lnTo>
                    <a:pt x="168594" y="56362"/>
                  </a:lnTo>
                  <a:lnTo>
                    <a:pt x="154129" y="58868"/>
                  </a:lnTo>
                  <a:lnTo>
                    <a:pt x="139852" y="62519"/>
                  </a:lnTo>
                  <a:lnTo>
                    <a:pt x="126124" y="67112"/>
                  </a:lnTo>
                  <a:lnTo>
                    <a:pt x="113088" y="72424"/>
                  </a:lnTo>
                  <a:lnTo>
                    <a:pt x="100861" y="78261"/>
                  </a:lnTo>
                  <a:lnTo>
                    <a:pt x="89636" y="84470"/>
                  </a:lnTo>
                  <a:lnTo>
                    <a:pt x="79416" y="90943"/>
                  </a:lnTo>
                  <a:lnTo>
                    <a:pt x="70059" y="97762"/>
                  </a:lnTo>
                  <a:lnTo>
                    <a:pt x="61379" y="105179"/>
                  </a:lnTo>
                  <a:lnTo>
                    <a:pt x="53202" y="113287"/>
                  </a:lnTo>
                  <a:lnTo>
                    <a:pt x="45386" y="122191"/>
                  </a:lnTo>
                  <a:lnTo>
                    <a:pt x="37823" y="132079"/>
                  </a:lnTo>
                  <a:lnTo>
                    <a:pt x="30440" y="142957"/>
                  </a:lnTo>
                  <a:lnTo>
                    <a:pt x="23345" y="154686"/>
                  </a:lnTo>
                  <a:lnTo>
                    <a:pt x="16807" y="167084"/>
                  </a:lnTo>
                  <a:lnTo>
                    <a:pt x="10938" y="179973"/>
                  </a:lnTo>
                  <a:lnTo>
                    <a:pt x="6015" y="193051"/>
                  </a:lnTo>
                  <a:lnTo>
                    <a:pt x="2539" y="205903"/>
                  </a:lnTo>
                  <a:lnTo>
                    <a:pt x="645" y="218328"/>
                  </a:lnTo>
                  <a:lnTo>
                    <a:pt x="0" y="230468"/>
                  </a:lnTo>
                  <a:lnTo>
                    <a:pt x="15" y="242693"/>
                  </a:lnTo>
                  <a:lnTo>
                    <a:pt x="288" y="255217"/>
                  </a:lnTo>
                  <a:lnTo>
                    <a:pt x="942" y="268088"/>
                  </a:lnTo>
                  <a:lnTo>
                    <a:pt x="2512" y="281268"/>
                  </a:lnTo>
                  <a:lnTo>
                    <a:pt x="5238" y="294690"/>
                  </a:lnTo>
                  <a:lnTo>
                    <a:pt x="9222" y="308128"/>
                  </a:lnTo>
                  <a:lnTo>
                    <a:pt x="14579" y="321224"/>
                  </a:lnTo>
                  <a:lnTo>
                    <a:pt x="21229" y="333803"/>
                  </a:lnTo>
                  <a:lnTo>
                    <a:pt x="29120" y="345706"/>
                  </a:lnTo>
                  <a:lnTo>
                    <a:pt x="38312" y="356707"/>
                  </a:lnTo>
                  <a:lnTo>
                    <a:pt x="48715" y="366769"/>
                  </a:lnTo>
                  <a:lnTo>
                    <a:pt x="60123" y="375849"/>
                  </a:lnTo>
                  <a:lnTo>
                    <a:pt x="72304" y="383810"/>
                  </a:lnTo>
                  <a:lnTo>
                    <a:pt x="85057" y="390681"/>
                  </a:lnTo>
                  <a:lnTo>
                    <a:pt x="98383" y="396467"/>
                  </a:lnTo>
                  <a:lnTo>
                    <a:pt x="112467" y="401063"/>
                  </a:lnTo>
                  <a:lnTo>
                    <a:pt x="127350" y="404523"/>
                  </a:lnTo>
                  <a:lnTo>
                    <a:pt x="142938" y="406864"/>
                  </a:lnTo>
                  <a:lnTo>
                    <a:pt x="159088" y="407995"/>
                  </a:lnTo>
                  <a:lnTo>
                    <a:pt x="175654" y="407978"/>
                  </a:lnTo>
                  <a:lnTo>
                    <a:pt x="192354" y="407002"/>
                  </a:lnTo>
                  <a:lnTo>
                    <a:pt x="208793" y="405285"/>
                  </a:lnTo>
                  <a:lnTo>
                    <a:pt x="224770" y="403021"/>
                  </a:lnTo>
                  <a:lnTo>
                    <a:pt x="240108" y="400367"/>
                  </a:lnTo>
                  <a:lnTo>
                    <a:pt x="254569" y="397440"/>
                  </a:lnTo>
                  <a:lnTo>
                    <a:pt x="268121" y="394316"/>
                  </a:lnTo>
                  <a:lnTo>
                    <a:pt x="281206" y="390727"/>
                  </a:lnTo>
                  <a:lnTo>
                    <a:pt x="294607" y="386100"/>
                  </a:lnTo>
                  <a:lnTo>
                    <a:pt x="308737" y="380208"/>
                  </a:lnTo>
                  <a:lnTo>
                    <a:pt x="323502" y="373301"/>
                  </a:lnTo>
                  <a:lnTo>
                    <a:pt x="338493" y="365900"/>
                  </a:lnTo>
                  <a:lnTo>
                    <a:pt x="353427" y="358359"/>
                  </a:lnTo>
                  <a:lnTo>
                    <a:pt x="368031" y="350516"/>
                  </a:lnTo>
                  <a:lnTo>
                    <a:pt x="381983" y="341814"/>
                  </a:lnTo>
                  <a:lnTo>
                    <a:pt x="395173" y="331996"/>
                  </a:lnTo>
                  <a:lnTo>
                    <a:pt x="407503" y="321115"/>
                  </a:lnTo>
                  <a:lnTo>
                    <a:pt x="418798" y="309353"/>
                  </a:lnTo>
                  <a:lnTo>
                    <a:pt x="429066" y="296914"/>
                  </a:lnTo>
                  <a:lnTo>
                    <a:pt x="438455" y="283815"/>
                  </a:lnTo>
                  <a:lnTo>
                    <a:pt x="447156" y="269890"/>
                  </a:lnTo>
                  <a:lnTo>
                    <a:pt x="455338" y="255121"/>
                  </a:lnTo>
                  <a:lnTo>
                    <a:pt x="462818" y="239781"/>
                  </a:lnTo>
                  <a:lnTo>
                    <a:pt x="469090" y="224331"/>
                  </a:lnTo>
                  <a:lnTo>
                    <a:pt x="473971" y="209049"/>
                  </a:lnTo>
                  <a:lnTo>
                    <a:pt x="477418" y="194024"/>
                  </a:lnTo>
                  <a:lnTo>
                    <a:pt x="479364" y="179249"/>
                  </a:lnTo>
                  <a:lnTo>
                    <a:pt x="479927" y="164681"/>
                  </a:lnTo>
                  <a:lnTo>
                    <a:pt x="479187" y="150270"/>
                  </a:lnTo>
                  <a:lnTo>
                    <a:pt x="477103" y="135973"/>
                  </a:lnTo>
                  <a:lnTo>
                    <a:pt x="473778" y="121763"/>
                  </a:lnTo>
                  <a:lnTo>
                    <a:pt x="469430" y="107778"/>
                  </a:lnTo>
                  <a:lnTo>
                    <a:pt x="464295" y="94307"/>
                  </a:lnTo>
                  <a:lnTo>
                    <a:pt x="458579" y="81472"/>
                  </a:lnTo>
                  <a:lnTo>
                    <a:pt x="452284" y="69395"/>
                  </a:lnTo>
                  <a:lnTo>
                    <a:pt x="445228" y="58277"/>
                  </a:lnTo>
                  <a:lnTo>
                    <a:pt x="437369" y="48137"/>
                  </a:lnTo>
                  <a:lnTo>
                    <a:pt x="428803" y="39004"/>
                  </a:lnTo>
                  <a:lnTo>
                    <a:pt x="419674" y="31008"/>
                  </a:lnTo>
                  <a:lnTo>
                    <a:pt x="410120" y="24109"/>
                  </a:lnTo>
                  <a:lnTo>
                    <a:pt x="400094" y="18135"/>
                  </a:lnTo>
                  <a:lnTo>
                    <a:pt x="389379" y="12879"/>
                  </a:lnTo>
                  <a:lnTo>
                    <a:pt x="377905" y="8164"/>
                  </a:lnTo>
                  <a:lnTo>
                    <a:pt x="365590" y="4166"/>
                  </a:lnTo>
                  <a:lnTo>
                    <a:pt x="352259" y="1384"/>
                  </a:lnTo>
                  <a:lnTo>
                    <a:pt x="337930" y="0"/>
                  </a:lnTo>
                  <a:lnTo>
                    <a:pt x="323240" y="54"/>
                  </a:lnTo>
                  <a:lnTo>
                    <a:pt x="309298" y="1612"/>
                  </a:lnTo>
                  <a:lnTo>
                    <a:pt x="296677" y="4541"/>
                  </a:lnTo>
                  <a:lnTo>
                    <a:pt x="285715" y="8288"/>
                  </a:lnTo>
                  <a:lnTo>
                    <a:pt x="275702" y="12338"/>
                  </a:lnTo>
                  <a:lnTo>
                    <a:pt x="265766" y="17044"/>
                  </a:lnTo>
                  <a:lnTo>
                    <a:pt x="254289" y="23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83674" y="519910"/>
              <a:ext cx="165744" cy="152841"/>
            </a:xfrm>
            <a:custGeom>
              <a:avLst/>
              <a:gdLst/>
              <a:ahLst/>
              <a:cxnLst/>
              <a:rect l="0" t="0" r="0" b="0"/>
              <a:pathLst>
                <a:path w="165744" h="152841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6" y="70261"/>
                  </a:lnTo>
                  <a:lnTo>
                    <a:pt x="2067" y="81787"/>
                  </a:lnTo>
                  <a:lnTo>
                    <a:pt x="4079" y="93056"/>
                  </a:lnTo>
                  <a:lnTo>
                    <a:pt x="6551" y="104106"/>
                  </a:lnTo>
                  <a:lnTo>
                    <a:pt x="9684" y="114661"/>
                  </a:lnTo>
                  <a:lnTo>
                    <a:pt x="13997" y="124150"/>
                  </a:lnTo>
                  <a:lnTo>
                    <a:pt x="19683" y="132343"/>
                  </a:lnTo>
                  <a:lnTo>
                    <a:pt x="26790" y="139167"/>
                  </a:lnTo>
                  <a:lnTo>
                    <a:pt x="35389" y="144535"/>
                  </a:lnTo>
                  <a:lnTo>
                    <a:pt x="45362" y="148548"/>
                  </a:lnTo>
                  <a:lnTo>
                    <a:pt x="56465" y="151278"/>
                  </a:lnTo>
                  <a:lnTo>
                    <a:pt x="68434" y="152677"/>
                  </a:lnTo>
                  <a:lnTo>
                    <a:pt x="81028" y="152840"/>
                  </a:lnTo>
                  <a:lnTo>
                    <a:pt x="93736" y="151816"/>
                  </a:lnTo>
                  <a:lnTo>
                    <a:pt x="105808" y="149535"/>
                  </a:lnTo>
                  <a:lnTo>
                    <a:pt x="116882" y="146070"/>
                  </a:lnTo>
                  <a:lnTo>
                    <a:pt x="126791" y="141456"/>
                  </a:lnTo>
                  <a:lnTo>
                    <a:pt x="135382" y="135610"/>
                  </a:lnTo>
                  <a:lnTo>
                    <a:pt x="142713" y="128598"/>
                  </a:lnTo>
                  <a:lnTo>
                    <a:pt x="148824" y="120449"/>
                  </a:lnTo>
                  <a:lnTo>
                    <a:pt x="153647" y="111077"/>
                  </a:lnTo>
                  <a:lnTo>
                    <a:pt x="157266" y="100558"/>
                  </a:lnTo>
                  <a:lnTo>
                    <a:pt x="159891" y="89310"/>
                  </a:lnTo>
                  <a:lnTo>
                    <a:pt x="162030" y="76687"/>
                  </a:lnTo>
                  <a:lnTo>
                    <a:pt x="163873" y="59346"/>
                  </a:lnTo>
                  <a:lnTo>
                    <a:pt x="16574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3785" y="425153"/>
              <a:ext cx="179902" cy="228488"/>
            </a:xfrm>
            <a:custGeom>
              <a:avLst/>
              <a:gdLst/>
              <a:ahLst/>
              <a:cxnLst/>
              <a:rect l="0" t="0" r="0" b="0"/>
              <a:pathLst>
                <a:path w="179902" h="228488">
                  <a:moveTo>
                    <a:pt x="916" y="168456"/>
                  </a:moveTo>
                  <a:lnTo>
                    <a:pt x="6717" y="177258"/>
                  </a:lnTo>
                  <a:lnTo>
                    <a:pt x="11641" y="185604"/>
                  </a:lnTo>
                  <a:lnTo>
                    <a:pt x="16148" y="194299"/>
                  </a:lnTo>
                  <a:lnTo>
                    <a:pt x="20542" y="203247"/>
                  </a:lnTo>
                  <a:lnTo>
                    <a:pt x="25204" y="212093"/>
                  </a:lnTo>
                  <a:lnTo>
                    <a:pt x="30306" y="220580"/>
                  </a:lnTo>
                  <a:lnTo>
                    <a:pt x="35365" y="226829"/>
                  </a:lnTo>
                  <a:lnTo>
                    <a:pt x="38910" y="228487"/>
                  </a:lnTo>
                  <a:lnTo>
                    <a:pt x="39840" y="226170"/>
                  </a:lnTo>
                  <a:lnTo>
                    <a:pt x="38407" y="221068"/>
                  </a:lnTo>
                  <a:lnTo>
                    <a:pt x="35376" y="214113"/>
                  </a:lnTo>
                  <a:lnTo>
                    <a:pt x="31586" y="205941"/>
                  </a:lnTo>
                  <a:lnTo>
                    <a:pt x="27557" y="196970"/>
                  </a:lnTo>
                  <a:lnTo>
                    <a:pt x="23528" y="187472"/>
                  </a:lnTo>
                  <a:lnTo>
                    <a:pt x="19586" y="177628"/>
                  </a:lnTo>
                  <a:lnTo>
                    <a:pt x="15744" y="167553"/>
                  </a:lnTo>
                  <a:lnTo>
                    <a:pt x="11992" y="157327"/>
                  </a:lnTo>
                  <a:lnTo>
                    <a:pt x="8311" y="146999"/>
                  </a:lnTo>
                  <a:lnTo>
                    <a:pt x="4695" y="136604"/>
                  </a:lnTo>
                  <a:lnTo>
                    <a:pt x="1621" y="126165"/>
                  </a:lnTo>
                  <a:lnTo>
                    <a:pt x="0" y="115695"/>
                  </a:lnTo>
                  <a:lnTo>
                    <a:pt x="217" y="105216"/>
                  </a:lnTo>
                  <a:lnTo>
                    <a:pt x="2331" y="95059"/>
                  </a:lnTo>
                  <a:lnTo>
                    <a:pt x="6342" y="85845"/>
                  </a:lnTo>
                  <a:lnTo>
                    <a:pt x="12042" y="77834"/>
                  </a:lnTo>
                  <a:lnTo>
                    <a:pt x="19106" y="70965"/>
                  </a:lnTo>
                  <a:lnTo>
                    <a:pt x="27201" y="65035"/>
                  </a:lnTo>
                  <a:lnTo>
                    <a:pt x="36046" y="59822"/>
                  </a:lnTo>
                  <a:lnTo>
                    <a:pt x="45423" y="55132"/>
                  </a:lnTo>
                  <a:lnTo>
                    <a:pt x="55168" y="50814"/>
                  </a:lnTo>
                  <a:lnTo>
                    <a:pt x="65172" y="46755"/>
                  </a:lnTo>
                  <a:lnTo>
                    <a:pt x="75517" y="42873"/>
                  </a:lnTo>
                  <a:lnTo>
                    <a:pt x="86454" y="39113"/>
                  </a:lnTo>
                  <a:lnTo>
                    <a:pt x="98066" y="35431"/>
                  </a:lnTo>
                  <a:lnTo>
                    <a:pt x="109967" y="31636"/>
                  </a:lnTo>
                  <a:lnTo>
                    <a:pt x="121424" y="27403"/>
                  </a:lnTo>
                  <a:lnTo>
                    <a:pt x="132049" y="22598"/>
                  </a:lnTo>
                  <a:lnTo>
                    <a:pt x="141699" y="17555"/>
                  </a:lnTo>
                  <a:lnTo>
                    <a:pt x="151352" y="12477"/>
                  </a:lnTo>
                  <a:lnTo>
                    <a:pt x="162967" y="6917"/>
                  </a:lnTo>
                  <a:lnTo>
                    <a:pt x="1799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17955" y="472964"/>
              <a:ext cx="228098" cy="499672"/>
            </a:xfrm>
            <a:custGeom>
              <a:avLst/>
              <a:gdLst/>
              <a:ahLst/>
              <a:cxnLst/>
              <a:rect l="0" t="0" r="0" b="0"/>
              <a:pathLst>
                <a:path w="228098" h="499672">
                  <a:moveTo>
                    <a:pt x="168456" y="78531"/>
                  </a:moveTo>
                  <a:lnTo>
                    <a:pt x="165455" y="69797"/>
                  </a:lnTo>
                  <a:lnTo>
                    <a:pt x="162033" y="62091"/>
                  </a:lnTo>
                  <a:lnTo>
                    <a:pt x="157837" y="54688"/>
                  </a:lnTo>
                  <a:lnTo>
                    <a:pt x="152937" y="47427"/>
                  </a:lnTo>
                  <a:lnTo>
                    <a:pt x="147455" y="40249"/>
                  </a:lnTo>
                  <a:lnTo>
                    <a:pt x="141520" y="33128"/>
                  </a:lnTo>
                  <a:lnTo>
                    <a:pt x="135086" y="26210"/>
                  </a:lnTo>
                  <a:lnTo>
                    <a:pt x="127939" y="19792"/>
                  </a:lnTo>
                  <a:lnTo>
                    <a:pt x="120012" y="13999"/>
                  </a:lnTo>
                  <a:lnTo>
                    <a:pt x="111063" y="8957"/>
                  </a:lnTo>
                  <a:lnTo>
                    <a:pt x="100613" y="4868"/>
                  </a:lnTo>
                  <a:lnTo>
                    <a:pt x="88554" y="1763"/>
                  </a:lnTo>
                  <a:lnTo>
                    <a:pt x="75557" y="0"/>
                  </a:lnTo>
                  <a:lnTo>
                    <a:pt x="62834" y="322"/>
                  </a:lnTo>
                  <a:lnTo>
                    <a:pt x="51066" y="2955"/>
                  </a:lnTo>
                  <a:lnTo>
                    <a:pt x="40559" y="7825"/>
                  </a:lnTo>
                  <a:lnTo>
                    <a:pt x="31499" y="14831"/>
                  </a:lnTo>
                  <a:lnTo>
                    <a:pt x="23827" y="23692"/>
                  </a:lnTo>
                  <a:lnTo>
                    <a:pt x="17641" y="34029"/>
                  </a:lnTo>
                  <a:lnTo>
                    <a:pt x="13293" y="45475"/>
                  </a:lnTo>
                  <a:lnTo>
                    <a:pt x="10807" y="57719"/>
                  </a:lnTo>
                  <a:lnTo>
                    <a:pt x="9931" y="70361"/>
                  </a:lnTo>
                  <a:lnTo>
                    <a:pt x="10321" y="82920"/>
                  </a:lnTo>
                  <a:lnTo>
                    <a:pt x="11664" y="95134"/>
                  </a:lnTo>
                  <a:lnTo>
                    <a:pt x="14020" y="106624"/>
                  </a:lnTo>
                  <a:lnTo>
                    <a:pt x="17803" y="116815"/>
                  </a:lnTo>
                  <a:lnTo>
                    <a:pt x="23121" y="125525"/>
                  </a:lnTo>
                  <a:lnTo>
                    <a:pt x="29641" y="133053"/>
                  </a:lnTo>
                  <a:lnTo>
                    <a:pt x="36781" y="139965"/>
                  </a:lnTo>
                  <a:lnTo>
                    <a:pt x="44151" y="146651"/>
                  </a:lnTo>
                  <a:lnTo>
                    <a:pt x="52049" y="152975"/>
                  </a:lnTo>
                  <a:lnTo>
                    <a:pt x="61321" y="158397"/>
                  </a:lnTo>
                  <a:lnTo>
                    <a:pt x="72326" y="162667"/>
                  </a:lnTo>
                  <a:lnTo>
                    <a:pt x="84479" y="165517"/>
                  </a:lnTo>
                  <a:lnTo>
                    <a:pt x="96569" y="166523"/>
                  </a:lnTo>
                  <a:lnTo>
                    <a:pt x="107888" y="165633"/>
                  </a:lnTo>
                  <a:lnTo>
                    <a:pt x="118419" y="162932"/>
                  </a:lnTo>
                  <a:lnTo>
                    <a:pt x="128552" y="158460"/>
                  </a:lnTo>
                  <a:lnTo>
                    <a:pt x="138578" y="152414"/>
                  </a:lnTo>
                  <a:lnTo>
                    <a:pt x="148310" y="144933"/>
                  </a:lnTo>
                  <a:lnTo>
                    <a:pt x="157180" y="136017"/>
                  </a:lnTo>
                  <a:lnTo>
                    <a:pt x="164931" y="125832"/>
                  </a:lnTo>
                  <a:lnTo>
                    <a:pt x="171628" y="115773"/>
                  </a:lnTo>
                  <a:lnTo>
                    <a:pt x="178003" y="108753"/>
                  </a:lnTo>
                  <a:lnTo>
                    <a:pt x="184366" y="106487"/>
                  </a:lnTo>
                  <a:lnTo>
                    <a:pt x="189921" y="108637"/>
                  </a:lnTo>
                  <a:lnTo>
                    <a:pt x="194686" y="114271"/>
                  </a:lnTo>
                  <a:lnTo>
                    <a:pt x="198934" y="122643"/>
                  </a:lnTo>
                  <a:lnTo>
                    <a:pt x="202877" y="133323"/>
                  </a:lnTo>
                  <a:lnTo>
                    <a:pt x="206643" y="145887"/>
                  </a:lnTo>
                  <a:lnTo>
                    <a:pt x="210308" y="159905"/>
                  </a:lnTo>
                  <a:lnTo>
                    <a:pt x="213913" y="174996"/>
                  </a:lnTo>
                  <a:lnTo>
                    <a:pt x="217477" y="190850"/>
                  </a:lnTo>
                  <a:lnTo>
                    <a:pt x="220852" y="207073"/>
                  </a:lnTo>
                  <a:lnTo>
                    <a:pt x="223737" y="223192"/>
                  </a:lnTo>
                  <a:lnTo>
                    <a:pt x="226004" y="238955"/>
                  </a:lnTo>
                  <a:lnTo>
                    <a:pt x="227526" y="254151"/>
                  </a:lnTo>
                  <a:lnTo>
                    <a:pt x="228097" y="268516"/>
                  </a:lnTo>
                  <a:lnTo>
                    <a:pt x="227697" y="281990"/>
                  </a:lnTo>
                  <a:lnTo>
                    <a:pt x="226293" y="294515"/>
                  </a:lnTo>
                  <a:lnTo>
                    <a:pt x="223755" y="305942"/>
                  </a:lnTo>
                  <a:lnTo>
                    <a:pt x="220118" y="316299"/>
                  </a:lnTo>
                  <a:lnTo>
                    <a:pt x="215388" y="325747"/>
                  </a:lnTo>
                  <a:lnTo>
                    <a:pt x="209465" y="334489"/>
                  </a:lnTo>
                  <a:lnTo>
                    <a:pt x="202411" y="342707"/>
                  </a:lnTo>
                  <a:lnTo>
                    <a:pt x="194573" y="350550"/>
                  </a:lnTo>
                  <a:lnTo>
                    <a:pt x="186474" y="358131"/>
                  </a:lnTo>
                  <a:lnTo>
                    <a:pt x="178424" y="365531"/>
                  </a:lnTo>
                  <a:lnTo>
                    <a:pt x="170053" y="372807"/>
                  </a:lnTo>
                  <a:lnTo>
                    <a:pt x="160456" y="379999"/>
                  </a:lnTo>
                  <a:lnTo>
                    <a:pt x="149221" y="387138"/>
                  </a:lnTo>
                  <a:lnTo>
                    <a:pt x="136572" y="394408"/>
                  </a:lnTo>
                  <a:lnTo>
                    <a:pt x="123085" y="402127"/>
                  </a:lnTo>
                  <a:lnTo>
                    <a:pt x="109204" y="410429"/>
                  </a:lnTo>
                  <a:lnTo>
                    <a:pt x="95495" y="419124"/>
                  </a:lnTo>
                  <a:lnTo>
                    <a:pt x="82683" y="427807"/>
                  </a:lnTo>
                  <a:lnTo>
                    <a:pt x="71076" y="436239"/>
                  </a:lnTo>
                  <a:lnTo>
                    <a:pt x="60624" y="444357"/>
                  </a:lnTo>
                  <a:lnTo>
                    <a:pt x="51129" y="452189"/>
                  </a:lnTo>
                  <a:lnTo>
                    <a:pt x="42370" y="459784"/>
                  </a:lnTo>
                  <a:lnTo>
                    <a:pt x="34259" y="467092"/>
                  </a:lnTo>
                  <a:lnTo>
                    <a:pt x="25946" y="474769"/>
                  </a:lnTo>
                  <a:lnTo>
                    <a:pt x="15578" y="484609"/>
                  </a:lnTo>
                  <a:lnTo>
                    <a:pt x="0" y="499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16123" y="435682"/>
              <a:ext cx="133502" cy="198568"/>
            </a:xfrm>
            <a:custGeom>
              <a:avLst/>
              <a:gdLst/>
              <a:ahLst/>
              <a:cxnLst/>
              <a:rect l="0" t="0" r="0" b="0"/>
              <a:pathLst>
                <a:path w="133502" h="198568">
                  <a:moveTo>
                    <a:pt x="7159" y="73699"/>
                  </a:moveTo>
                  <a:lnTo>
                    <a:pt x="7159" y="85502"/>
                  </a:lnTo>
                  <a:lnTo>
                    <a:pt x="7159" y="97271"/>
                  </a:lnTo>
                  <a:lnTo>
                    <a:pt x="7163" y="110156"/>
                  </a:lnTo>
                  <a:lnTo>
                    <a:pt x="7336" y="123832"/>
                  </a:lnTo>
                  <a:lnTo>
                    <a:pt x="7984" y="137512"/>
                  </a:lnTo>
                  <a:lnTo>
                    <a:pt x="9238" y="150728"/>
                  </a:lnTo>
                  <a:lnTo>
                    <a:pt x="11063" y="163352"/>
                  </a:lnTo>
                  <a:lnTo>
                    <a:pt x="13359" y="175431"/>
                  </a:lnTo>
                  <a:lnTo>
                    <a:pt x="15999" y="187001"/>
                  </a:lnTo>
                  <a:lnTo>
                    <a:pt x="18276" y="195726"/>
                  </a:lnTo>
                  <a:lnTo>
                    <a:pt x="19209" y="198567"/>
                  </a:lnTo>
                  <a:lnTo>
                    <a:pt x="18759" y="196475"/>
                  </a:lnTo>
                  <a:lnTo>
                    <a:pt x="17279" y="191146"/>
                  </a:lnTo>
                  <a:lnTo>
                    <a:pt x="15102" y="183498"/>
                  </a:lnTo>
                  <a:lnTo>
                    <a:pt x="12469" y="173692"/>
                  </a:lnTo>
                  <a:lnTo>
                    <a:pt x="9541" y="161941"/>
                  </a:lnTo>
                  <a:lnTo>
                    <a:pt x="6585" y="148754"/>
                  </a:lnTo>
                  <a:lnTo>
                    <a:pt x="3976" y="134811"/>
                  </a:lnTo>
                  <a:lnTo>
                    <a:pt x="1891" y="120573"/>
                  </a:lnTo>
                  <a:lnTo>
                    <a:pt x="491" y="106432"/>
                  </a:lnTo>
                  <a:lnTo>
                    <a:pt x="0" y="92789"/>
                  </a:lnTo>
                  <a:lnTo>
                    <a:pt x="454" y="79804"/>
                  </a:lnTo>
                  <a:lnTo>
                    <a:pt x="1893" y="67611"/>
                  </a:lnTo>
                  <a:lnTo>
                    <a:pt x="4455" y="56406"/>
                  </a:lnTo>
                  <a:lnTo>
                    <a:pt x="8108" y="46204"/>
                  </a:lnTo>
                  <a:lnTo>
                    <a:pt x="12848" y="37029"/>
                  </a:lnTo>
                  <a:lnTo>
                    <a:pt x="18778" y="29003"/>
                  </a:lnTo>
                  <a:lnTo>
                    <a:pt x="25846" y="22087"/>
                  </a:lnTo>
                  <a:lnTo>
                    <a:pt x="34033" y="16272"/>
                  </a:lnTo>
                  <a:lnTo>
                    <a:pt x="43430" y="11656"/>
                  </a:lnTo>
                  <a:lnTo>
                    <a:pt x="53970" y="8179"/>
                  </a:lnTo>
                  <a:lnTo>
                    <a:pt x="65432" y="5651"/>
                  </a:lnTo>
                  <a:lnTo>
                    <a:pt x="78965" y="3588"/>
                  </a:lnTo>
                  <a:lnTo>
                    <a:pt x="99111" y="1808"/>
                  </a:lnTo>
                  <a:lnTo>
                    <a:pt x="1335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1306" y="457724"/>
              <a:ext cx="232588" cy="198569"/>
            </a:xfrm>
            <a:custGeom>
              <a:avLst/>
              <a:gdLst/>
              <a:ahLst/>
              <a:cxnLst/>
              <a:rect l="0" t="0" r="0" b="0"/>
              <a:pathLst>
                <a:path w="232588" h="198569">
                  <a:moveTo>
                    <a:pt x="106245" y="30600"/>
                  </a:moveTo>
                  <a:lnTo>
                    <a:pt x="100378" y="24733"/>
                  </a:lnTo>
                  <a:lnTo>
                    <a:pt x="94813" y="19168"/>
                  </a:lnTo>
                  <a:lnTo>
                    <a:pt x="89005" y="13383"/>
                  </a:lnTo>
                  <a:lnTo>
                    <a:pt x="82579" y="7821"/>
                  </a:lnTo>
                  <a:lnTo>
                    <a:pt x="74952" y="3436"/>
                  </a:lnTo>
                  <a:lnTo>
                    <a:pt x="65927" y="681"/>
                  </a:lnTo>
                  <a:lnTo>
                    <a:pt x="55945" y="0"/>
                  </a:lnTo>
                  <a:lnTo>
                    <a:pt x="45866" y="2052"/>
                  </a:lnTo>
                  <a:lnTo>
                    <a:pt x="36208" y="6922"/>
                  </a:lnTo>
                  <a:lnTo>
                    <a:pt x="27285" y="14244"/>
                  </a:lnTo>
                  <a:lnTo>
                    <a:pt x="19373" y="23502"/>
                  </a:lnTo>
                  <a:lnTo>
                    <a:pt x="12510" y="34208"/>
                  </a:lnTo>
                  <a:lnTo>
                    <a:pt x="6885" y="46120"/>
                  </a:lnTo>
                  <a:lnTo>
                    <a:pt x="2923" y="59237"/>
                  </a:lnTo>
                  <a:lnTo>
                    <a:pt x="699" y="73455"/>
                  </a:lnTo>
                  <a:lnTo>
                    <a:pt x="0" y="88255"/>
                  </a:lnTo>
                  <a:lnTo>
                    <a:pt x="510" y="102810"/>
                  </a:lnTo>
                  <a:lnTo>
                    <a:pt x="1923" y="116673"/>
                  </a:lnTo>
                  <a:lnTo>
                    <a:pt x="3988" y="129761"/>
                  </a:lnTo>
                  <a:lnTo>
                    <a:pt x="6511" y="142165"/>
                  </a:lnTo>
                  <a:lnTo>
                    <a:pt x="9361" y="154019"/>
                  </a:lnTo>
                  <a:lnTo>
                    <a:pt x="12764" y="165133"/>
                  </a:lnTo>
                  <a:lnTo>
                    <a:pt x="17266" y="175006"/>
                  </a:lnTo>
                  <a:lnTo>
                    <a:pt x="23078" y="183456"/>
                  </a:lnTo>
                  <a:lnTo>
                    <a:pt x="30102" y="190285"/>
                  </a:lnTo>
                  <a:lnTo>
                    <a:pt x="38113" y="195124"/>
                  </a:lnTo>
                  <a:lnTo>
                    <a:pt x="46869" y="197955"/>
                  </a:lnTo>
                  <a:lnTo>
                    <a:pt x="56001" y="198568"/>
                  </a:lnTo>
                  <a:lnTo>
                    <a:pt x="65044" y="196410"/>
                  </a:lnTo>
                  <a:lnTo>
                    <a:pt x="73745" y="191443"/>
                  </a:lnTo>
                  <a:lnTo>
                    <a:pt x="81891" y="184212"/>
                  </a:lnTo>
                  <a:lnTo>
                    <a:pt x="89216" y="175540"/>
                  </a:lnTo>
                  <a:lnTo>
                    <a:pt x="95661" y="166043"/>
                  </a:lnTo>
                  <a:lnTo>
                    <a:pt x="101329" y="155925"/>
                  </a:lnTo>
                  <a:lnTo>
                    <a:pt x="106378" y="145082"/>
                  </a:lnTo>
                  <a:lnTo>
                    <a:pt x="110960" y="133496"/>
                  </a:lnTo>
                  <a:lnTo>
                    <a:pt x="115039" y="121258"/>
                  </a:lnTo>
                  <a:lnTo>
                    <a:pt x="118408" y="108505"/>
                  </a:lnTo>
                  <a:lnTo>
                    <a:pt x="121022" y="95395"/>
                  </a:lnTo>
                  <a:lnTo>
                    <a:pt x="123472" y="83187"/>
                  </a:lnTo>
                  <a:lnTo>
                    <a:pt x="126735" y="75367"/>
                  </a:lnTo>
                  <a:lnTo>
                    <a:pt x="130663" y="73799"/>
                  </a:lnTo>
                  <a:lnTo>
                    <a:pt x="134507" y="76612"/>
                  </a:lnTo>
                  <a:lnTo>
                    <a:pt x="138481" y="82000"/>
                  </a:lnTo>
                  <a:lnTo>
                    <a:pt x="143285" y="88650"/>
                  </a:lnTo>
                  <a:lnTo>
                    <a:pt x="149249" y="95811"/>
                  </a:lnTo>
                  <a:lnTo>
                    <a:pt x="156180" y="103123"/>
                  </a:lnTo>
                  <a:lnTo>
                    <a:pt x="163583" y="110437"/>
                  </a:lnTo>
                  <a:lnTo>
                    <a:pt x="171116" y="117693"/>
                  </a:lnTo>
                  <a:lnTo>
                    <a:pt x="178892" y="124579"/>
                  </a:lnTo>
                  <a:lnTo>
                    <a:pt x="188480" y="131187"/>
                  </a:lnTo>
                  <a:lnTo>
                    <a:pt x="204069" y="138097"/>
                  </a:lnTo>
                  <a:lnTo>
                    <a:pt x="232587" y="146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41622" y="470732"/>
              <a:ext cx="160728" cy="154464"/>
            </a:xfrm>
            <a:custGeom>
              <a:avLst/>
              <a:gdLst/>
              <a:ahLst/>
              <a:cxnLst/>
              <a:rect l="0" t="0" r="0" b="0"/>
              <a:pathLst>
                <a:path w="160728" h="154464">
                  <a:moveTo>
                    <a:pt x="2800" y="28121"/>
                  </a:moveTo>
                  <a:lnTo>
                    <a:pt x="2867" y="39789"/>
                  </a:lnTo>
                  <a:lnTo>
                    <a:pt x="3507" y="50278"/>
                  </a:lnTo>
                  <a:lnTo>
                    <a:pt x="4804" y="60579"/>
                  </a:lnTo>
                  <a:lnTo>
                    <a:pt x="6663" y="70881"/>
                  </a:lnTo>
                  <a:lnTo>
                    <a:pt x="8980" y="81224"/>
                  </a:lnTo>
                  <a:lnTo>
                    <a:pt x="11646" y="91614"/>
                  </a:lnTo>
                  <a:lnTo>
                    <a:pt x="14570" y="102042"/>
                  </a:lnTo>
                  <a:lnTo>
                    <a:pt x="17677" y="112500"/>
                  </a:lnTo>
                  <a:lnTo>
                    <a:pt x="20874" y="122909"/>
                  </a:lnTo>
                  <a:lnTo>
                    <a:pt x="22784" y="130779"/>
                  </a:lnTo>
                  <a:lnTo>
                    <a:pt x="22066" y="132975"/>
                  </a:lnTo>
                  <a:lnTo>
                    <a:pt x="19781" y="130466"/>
                  </a:lnTo>
                  <a:lnTo>
                    <a:pt x="16766" y="124891"/>
                  </a:lnTo>
                  <a:lnTo>
                    <a:pt x="13431" y="117267"/>
                  </a:lnTo>
                  <a:lnTo>
                    <a:pt x="9961" y="108022"/>
                  </a:lnTo>
                  <a:lnTo>
                    <a:pt x="6450" y="97468"/>
                  </a:lnTo>
                  <a:lnTo>
                    <a:pt x="3260" y="85901"/>
                  </a:lnTo>
                  <a:lnTo>
                    <a:pt x="1021" y="73586"/>
                  </a:lnTo>
                  <a:lnTo>
                    <a:pt x="0" y="60743"/>
                  </a:lnTo>
                  <a:lnTo>
                    <a:pt x="298" y="47860"/>
                  </a:lnTo>
                  <a:lnTo>
                    <a:pt x="2017" y="35668"/>
                  </a:lnTo>
                  <a:lnTo>
                    <a:pt x="5078" y="24520"/>
                  </a:lnTo>
                  <a:lnTo>
                    <a:pt x="9743" y="14901"/>
                  </a:lnTo>
                  <a:lnTo>
                    <a:pt x="16680" y="7568"/>
                  </a:lnTo>
                  <a:lnTo>
                    <a:pt x="26038" y="2718"/>
                  </a:lnTo>
                  <a:lnTo>
                    <a:pt x="37049" y="241"/>
                  </a:lnTo>
                  <a:lnTo>
                    <a:pt x="48356" y="0"/>
                  </a:lnTo>
                  <a:lnTo>
                    <a:pt x="59138" y="1685"/>
                  </a:lnTo>
                  <a:lnTo>
                    <a:pt x="69135" y="4896"/>
                  </a:lnTo>
                  <a:lnTo>
                    <a:pt x="78376" y="9251"/>
                  </a:lnTo>
                  <a:lnTo>
                    <a:pt x="86994" y="14436"/>
                  </a:lnTo>
                  <a:lnTo>
                    <a:pt x="95138" y="20372"/>
                  </a:lnTo>
                  <a:lnTo>
                    <a:pt x="102935" y="27186"/>
                  </a:lnTo>
                  <a:lnTo>
                    <a:pt x="110483" y="34883"/>
                  </a:lnTo>
                  <a:lnTo>
                    <a:pt x="117691" y="43340"/>
                  </a:lnTo>
                  <a:lnTo>
                    <a:pt x="124307" y="52395"/>
                  </a:lnTo>
                  <a:lnTo>
                    <a:pt x="130238" y="61896"/>
                  </a:lnTo>
                  <a:lnTo>
                    <a:pt x="135542" y="71716"/>
                  </a:lnTo>
                  <a:lnTo>
                    <a:pt x="140339" y="81762"/>
                  </a:lnTo>
                  <a:lnTo>
                    <a:pt x="144747" y="91958"/>
                  </a:lnTo>
                  <a:lnTo>
                    <a:pt x="148721" y="102187"/>
                  </a:lnTo>
                  <a:lnTo>
                    <a:pt x="152442" y="113492"/>
                  </a:lnTo>
                  <a:lnTo>
                    <a:pt x="156239" y="129100"/>
                  </a:lnTo>
                  <a:lnTo>
                    <a:pt x="160727" y="154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69507" y="212272"/>
              <a:ext cx="185527" cy="452355"/>
            </a:xfrm>
            <a:custGeom>
              <a:avLst/>
              <a:gdLst/>
              <a:ahLst/>
              <a:cxnLst/>
              <a:rect l="0" t="0" r="0" b="0"/>
              <a:pathLst>
                <a:path w="185527" h="452355">
                  <a:moveTo>
                    <a:pt x="80241" y="360280"/>
                  </a:moveTo>
                  <a:lnTo>
                    <a:pt x="85974" y="351412"/>
                  </a:lnTo>
                  <a:lnTo>
                    <a:pt x="90259" y="342425"/>
                  </a:lnTo>
                  <a:lnTo>
                    <a:pt x="93456" y="332439"/>
                  </a:lnTo>
                  <a:lnTo>
                    <a:pt x="95471" y="321804"/>
                  </a:lnTo>
                  <a:lnTo>
                    <a:pt x="95871" y="311289"/>
                  </a:lnTo>
                  <a:lnTo>
                    <a:pt x="94555" y="301342"/>
                  </a:lnTo>
                  <a:lnTo>
                    <a:pt x="91560" y="292228"/>
                  </a:lnTo>
                  <a:lnTo>
                    <a:pt x="86887" y="284188"/>
                  </a:lnTo>
                  <a:lnTo>
                    <a:pt x="80709" y="277245"/>
                  </a:lnTo>
                  <a:lnTo>
                    <a:pt x="73308" y="271738"/>
                  </a:lnTo>
                  <a:lnTo>
                    <a:pt x="64979" y="268386"/>
                  </a:lnTo>
                  <a:lnTo>
                    <a:pt x="55983" y="267396"/>
                  </a:lnTo>
                  <a:lnTo>
                    <a:pt x="46843" y="268678"/>
                  </a:lnTo>
                  <a:lnTo>
                    <a:pt x="38320" y="272122"/>
                  </a:lnTo>
                  <a:lnTo>
                    <a:pt x="30778" y="277438"/>
                  </a:lnTo>
                  <a:lnTo>
                    <a:pt x="24223" y="284241"/>
                  </a:lnTo>
                  <a:lnTo>
                    <a:pt x="18505" y="292162"/>
                  </a:lnTo>
                  <a:lnTo>
                    <a:pt x="13438" y="300895"/>
                  </a:lnTo>
                  <a:lnTo>
                    <a:pt x="9017" y="310365"/>
                  </a:lnTo>
                  <a:lnTo>
                    <a:pt x="5411" y="320707"/>
                  </a:lnTo>
                  <a:lnTo>
                    <a:pt x="2651" y="331919"/>
                  </a:lnTo>
                  <a:lnTo>
                    <a:pt x="797" y="343721"/>
                  </a:lnTo>
                  <a:lnTo>
                    <a:pt x="0" y="355642"/>
                  </a:lnTo>
                  <a:lnTo>
                    <a:pt x="245" y="367403"/>
                  </a:lnTo>
                  <a:lnTo>
                    <a:pt x="1375" y="378910"/>
                  </a:lnTo>
                  <a:lnTo>
                    <a:pt x="3196" y="390170"/>
                  </a:lnTo>
                  <a:lnTo>
                    <a:pt x="5539" y="401221"/>
                  </a:lnTo>
                  <a:lnTo>
                    <a:pt x="8586" y="411947"/>
                  </a:lnTo>
                  <a:lnTo>
                    <a:pt x="12841" y="422084"/>
                  </a:lnTo>
                  <a:lnTo>
                    <a:pt x="18488" y="431522"/>
                  </a:lnTo>
                  <a:lnTo>
                    <a:pt x="25569" y="439826"/>
                  </a:lnTo>
                  <a:lnTo>
                    <a:pt x="34151" y="446194"/>
                  </a:lnTo>
                  <a:lnTo>
                    <a:pt x="44102" y="450356"/>
                  </a:lnTo>
                  <a:lnTo>
                    <a:pt x="54852" y="452354"/>
                  </a:lnTo>
                  <a:lnTo>
                    <a:pt x="65520" y="452264"/>
                  </a:lnTo>
                  <a:lnTo>
                    <a:pt x="75613" y="450345"/>
                  </a:lnTo>
                  <a:lnTo>
                    <a:pt x="85013" y="446635"/>
                  </a:lnTo>
                  <a:lnTo>
                    <a:pt x="93787" y="440880"/>
                  </a:lnTo>
                  <a:lnTo>
                    <a:pt x="102055" y="433119"/>
                  </a:lnTo>
                  <a:lnTo>
                    <a:pt x="109777" y="423486"/>
                  </a:lnTo>
                  <a:lnTo>
                    <a:pt x="116752" y="412047"/>
                  </a:lnTo>
                  <a:lnTo>
                    <a:pt x="122931" y="399013"/>
                  </a:lnTo>
                  <a:lnTo>
                    <a:pt x="128404" y="384532"/>
                  </a:lnTo>
                  <a:lnTo>
                    <a:pt x="133316" y="368611"/>
                  </a:lnTo>
                  <a:lnTo>
                    <a:pt x="137802" y="351378"/>
                  </a:lnTo>
                  <a:lnTo>
                    <a:pt x="141815" y="332908"/>
                  </a:lnTo>
                  <a:lnTo>
                    <a:pt x="145139" y="313147"/>
                  </a:lnTo>
                  <a:lnTo>
                    <a:pt x="147708" y="292189"/>
                  </a:lnTo>
                  <a:lnTo>
                    <a:pt x="149605" y="270403"/>
                  </a:lnTo>
                  <a:lnTo>
                    <a:pt x="150960" y="248327"/>
                  </a:lnTo>
                  <a:lnTo>
                    <a:pt x="151904" y="226287"/>
                  </a:lnTo>
                  <a:lnTo>
                    <a:pt x="152387" y="204251"/>
                  </a:lnTo>
                  <a:lnTo>
                    <a:pt x="152186" y="181930"/>
                  </a:lnTo>
                  <a:lnTo>
                    <a:pt x="151237" y="159180"/>
                  </a:lnTo>
                  <a:lnTo>
                    <a:pt x="149617" y="136325"/>
                  </a:lnTo>
                  <a:lnTo>
                    <a:pt x="147459" y="114046"/>
                  </a:lnTo>
                  <a:lnTo>
                    <a:pt x="144900" y="92692"/>
                  </a:lnTo>
                  <a:lnTo>
                    <a:pt x="142217" y="72437"/>
                  </a:lnTo>
                  <a:lnTo>
                    <a:pt x="139803" y="53446"/>
                  </a:lnTo>
                  <a:lnTo>
                    <a:pt x="137841" y="35700"/>
                  </a:lnTo>
                  <a:lnTo>
                    <a:pt x="135995" y="19988"/>
                  </a:lnTo>
                  <a:lnTo>
                    <a:pt x="132893" y="7988"/>
                  </a:lnTo>
                  <a:lnTo>
                    <a:pt x="128264" y="1072"/>
                  </a:lnTo>
                  <a:lnTo>
                    <a:pt x="123853" y="0"/>
                  </a:lnTo>
                  <a:lnTo>
                    <a:pt x="120339" y="4078"/>
                  </a:lnTo>
                  <a:lnTo>
                    <a:pt x="117737" y="12147"/>
                  </a:lnTo>
                  <a:lnTo>
                    <a:pt x="115882" y="23136"/>
                  </a:lnTo>
                  <a:lnTo>
                    <a:pt x="114590" y="36185"/>
                  </a:lnTo>
                  <a:lnTo>
                    <a:pt x="113871" y="50336"/>
                  </a:lnTo>
                  <a:lnTo>
                    <a:pt x="113910" y="64526"/>
                  </a:lnTo>
                  <a:lnTo>
                    <a:pt x="114746" y="78192"/>
                  </a:lnTo>
                  <a:lnTo>
                    <a:pt x="116121" y="91675"/>
                  </a:lnTo>
                  <a:lnTo>
                    <a:pt x="117582" y="105950"/>
                  </a:lnTo>
                  <a:lnTo>
                    <a:pt x="118863" y="121527"/>
                  </a:lnTo>
                  <a:lnTo>
                    <a:pt x="120044" y="138435"/>
                  </a:lnTo>
                  <a:lnTo>
                    <a:pt x="121444" y="156476"/>
                  </a:lnTo>
                  <a:lnTo>
                    <a:pt x="123233" y="175394"/>
                  </a:lnTo>
                  <a:lnTo>
                    <a:pt x="125266" y="194794"/>
                  </a:lnTo>
                  <a:lnTo>
                    <a:pt x="127177" y="214183"/>
                  </a:lnTo>
                  <a:lnTo>
                    <a:pt x="128764" y="233287"/>
                  </a:lnTo>
                  <a:lnTo>
                    <a:pt x="130152" y="251876"/>
                  </a:lnTo>
                  <a:lnTo>
                    <a:pt x="131691" y="269671"/>
                  </a:lnTo>
                  <a:lnTo>
                    <a:pt x="133582" y="286600"/>
                  </a:lnTo>
                  <a:lnTo>
                    <a:pt x="136023" y="302598"/>
                  </a:lnTo>
                  <a:lnTo>
                    <a:pt x="139272" y="317510"/>
                  </a:lnTo>
                  <a:lnTo>
                    <a:pt x="143389" y="331350"/>
                  </a:lnTo>
                  <a:lnTo>
                    <a:pt x="148352" y="344022"/>
                  </a:lnTo>
                  <a:lnTo>
                    <a:pt x="154848" y="356579"/>
                  </a:lnTo>
                  <a:lnTo>
                    <a:pt x="165682" y="371244"/>
                  </a:lnTo>
                  <a:lnTo>
                    <a:pt x="185526" y="391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07676" y="465005"/>
              <a:ext cx="242156" cy="149662"/>
            </a:xfrm>
            <a:custGeom>
              <a:avLst/>
              <a:gdLst/>
              <a:ahLst/>
              <a:cxnLst/>
              <a:rect l="0" t="0" r="0" b="0"/>
              <a:pathLst>
                <a:path w="242156" h="149662">
                  <a:moveTo>
                    <a:pt x="0" y="12791"/>
                  </a:moveTo>
                  <a:lnTo>
                    <a:pt x="2934" y="24459"/>
                  </a:lnTo>
                  <a:lnTo>
                    <a:pt x="5716" y="34948"/>
                  </a:lnTo>
                  <a:lnTo>
                    <a:pt x="8616" y="45254"/>
                  </a:lnTo>
                  <a:lnTo>
                    <a:pt x="11656" y="55728"/>
                  </a:lnTo>
                  <a:lnTo>
                    <a:pt x="14821" y="66720"/>
                  </a:lnTo>
                  <a:lnTo>
                    <a:pt x="18068" y="78273"/>
                  </a:lnTo>
                  <a:lnTo>
                    <a:pt x="20792" y="87175"/>
                  </a:lnTo>
                  <a:lnTo>
                    <a:pt x="22227" y="89126"/>
                  </a:lnTo>
                  <a:lnTo>
                    <a:pt x="22638" y="84844"/>
                  </a:lnTo>
                  <a:lnTo>
                    <a:pt x="22543" y="76132"/>
                  </a:lnTo>
                  <a:lnTo>
                    <a:pt x="22439" y="64607"/>
                  </a:lnTo>
                  <a:lnTo>
                    <a:pt x="22795" y="51581"/>
                  </a:lnTo>
                  <a:lnTo>
                    <a:pt x="23807" y="37878"/>
                  </a:lnTo>
                  <a:lnTo>
                    <a:pt x="25784" y="24724"/>
                  </a:lnTo>
                  <a:lnTo>
                    <a:pt x="29234" y="13847"/>
                  </a:lnTo>
                  <a:lnTo>
                    <a:pt x="34285" y="5985"/>
                  </a:lnTo>
                  <a:lnTo>
                    <a:pt x="40438" y="1330"/>
                  </a:lnTo>
                  <a:lnTo>
                    <a:pt x="46790" y="0"/>
                  </a:lnTo>
                  <a:lnTo>
                    <a:pt x="52801" y="1695"/>
                  </a:lnTo>
                  <a:lnTo>
                    <a:pt x="58460" y="5862"/>
                  </a:lnTo>
                  <a:lnTo>
                    <a:pt x="64093" y="11912"/>
                  </a:lnTo>
                  <a:lnTo>
                    <a:pt x="69912" y="19338"/>
                  </a:lnTo>
                  <a:lnTo>
                    <a:pt x="75821" y="27740"/>
                  </a:lnTo>
                  <a:lnTo>
                    <a:pt x="81495" y="36823"/>
                  </a:lnTo>
                  <a:lnTo>
                    <a:pt x="86761" y="46373"/>
                  </a:lnTo>
                  <a:lnTo>
                    <a:pt x="91604" y="56243"/>
                  </a:lnTo>
                  <a:lnTo>
                    <a:pt x="96084" y="66329"/>
                  </a:lnTo>
                  <a:lnTo>
                    <a:pt x="100288" y="76490"/>
                  </a:lnTo>
                  <a:lnTo>
                    <a:pt x="104498" y="84181"/>
                  </a:lnTo>
                  <a:lnTo>
                    <a:pt x="108592" y="86079"/>
                  </a:lnTo>
                  <a:lnTo>
                    <a:pt x="112029" y="82842"/>
                  </a:lnTo>
                  <a:lnTo>
                    <a:pt x="115045" y="75975"/>
                  </a:lnTo>
                  <a:lnTo>
                    <a:pt x="118117" y="66844"/>
                  </a:lnTo>
                  <a:lnTo>
                    <a:pt x="121718" y="56583"/>
                  </a:lnTo>
                  <a:lnTo>
                    <a:pt x="126038" y="45887"/>
                  </a:lnTo>
                  <a:lnTo>
                    <a:pt x="131210" y="35739"/>
                  </a:lnTo>
                  <a:lnTo>
                    <a:pt x="137420" y="27502"/>
                  </a:lnTo>
                  <a:lnTo>
                    <a:pt x="144663" y="21744"/>
                  </a:lnTo>
                  <a:lnTo>
                    <a:pt x="152624" y="18502"/>
                  </a:lnTo>
                  <a:lnTo>
                    <a:pt x="160805" y="17671"/>
                  </a:lnTo>
                  <a:lnTo>
                    <a:pt x="168896" y="18922"/>
                  </a:lnTo>
                  <a:lnTo>
                    <a:pt x="176783" y="21826"/>
                  </a:lnTo>
                  <a:lnTo>
                    <a:pt x="184460" y="25965"/>
                  </a:lnTo>
                  <a:lnTo>
                    <a:pt x="191951" y="31002"/>
                  </a:lnTo>
                  <a:lnTo>
                    <a:pt x="199134" y="36837"/>
                  </a:lnTo>
                  <a:lnTo>
                    <a:pt x="205739" y="43583"/>
                  </a:lnTo>
                  <a:lnTo>
                    <a:pt x="211666" y="51237"/>
                  </a:lnTo>
                  <a:lnTo>
                    <a:pt x="216968" y="59836"/>
                  </a:lnTo>
                  <a:lnTo>
                    <a:pt x="221765" y="69519"/>
                  </a:lnTo>
                  <a:lnTo>
                    <a:pt x="226174" y="80249"/>
                  </a:lnTo>
                  <a:lnTo>
                    <a:pt x="230148" y="91642"/>
                  </a:lnTo>
                  <a:lnTo>
                    <a:pt x="233869" y="104378"/>
                  </a:lnTo>
                  <a:lnTo>
                    <a:pt x="237666" y="121811"/>
                  </a:lnTo>
                  <a:lnTo>
                    <a:pt x="242155" y="149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01457" y="474202"/>
              <a:ext cx="117531" cy="150803"/>
            </a:xfrm>
            <a:custGeom>
              <a:avLst/>
              <a:gdLst/>
              <a:ahLst/>
              <a:cxnLst/>
              <a:rect l="0" t="0" r="0" b="0"/>
              <a:pathLst>
                <a:path w="117531" h="150803">
                  <a:moveTo>
                    <a:pt x="85244" y="3594"/>
                  </a:moveTo>
                  <a:lnTo>
                    <a:pt x="76443" y="861"/>
                  </a:lnTo>
                  <a:lnTo>
                    <a:pt x="68096" y="0"/>
                  </a:lnTo>
                  <a:lnTo>
                    <a:pt x="59402" y="994"/>
                  </a:lnTo>
                  <a:lnTo>
                    <a:pt x="50454" y="3706"/>
                  </a:lnTo>
                  <a:lnTo>
                    <a:pt x="41607" y="8139"/>
                  </a:lnTo>
                  <a:lnTo>
                    <a:pt x="33073" y="14132"/>
                  </a:lnTo>
                  <a:lnTo>
                    <a:pt x="25058" y="21563"/>
                  </a:lnTo>
                  <a:lnTo>
                    <a:pt x="17829" y="30438"/>
                  </a:lnTo>
                  <a:lnTo>
                    <a:pt x="11461" y="40620"/>
                  </a:lnTo>
                  <a:lnTo>
                    <a:pt x="6186" y="51708"/>
                  </a:lnTo>
                  <a:lnTo>
                    <a:pt x="2466" y="63141"/>
                  </a:lnTo>
                  <a:lnTo>
                    <a:pt x="413" y="74570"/>
                  </a:lnTo>
                  <a:lnTo>
                    <a:pt x="0" y="85852"/>
                  </a:lnTo>
                  <a:lnTo>
                    <a:pt x="1235" y="96961"/>
                  </a:lnTo>
                  <a:lnTo>
                    <a:pt x="3958" y="107906"/>
                  </a:lnTo>
                  <a:lnTo>
                    <a:pt x="8056" y="118391"/>
                  </a:lnTo>
                  <a:lnTo>
                    <a:pt x="13547" y="127835"/>
                  </a:lnTo>
                  <a:lnTo>
                    <a:pt x="20316" y="135993"/>
                  </a:lnTo>
                  <a:lnTo>
                    <a:pt x="28301" y="142624"/>
                  </a:lnTo>
                  <a:lnTo>
                    <a:pt x="37563" y="147330"/>
                  </a:lnTo>
                  <a:lnTo>
                    <a:pt x="48007" y="150076"/>
                  </a:lnTo>
                  <a:lnTo>
                    <a:pt x="59105" y="150802"/>
                  </a:lnTo>
                  <a:lnTo>
                    <a:pt x="70013" y="149252"/>
                  </a:lnTo>
                  <a:lnTo>
                    <a:pt x="80268" y="145503"/>
                  </a:lnTo>
                  <a:lnTo>
                    <a:pt x="89608" y="139734"/>
                  </a:lnTo>
                  <a:lnTo>
                    <a:pt x="97809" y="132050"/>
                  </a:lnTo>
                  <a:lnTo>
                    <a:pt x="104871" y="122704"/>
                  </a:lnTo>
                  <a:lnTo>
                    <a:pt x="110629" y="112193"/>
                  </a:lnTo>
                  <a:lnTo>
                    <a:pt x="114682" y="101155"/>
                  </a:lnTo>
                  <a:lnTo>
                    <a:pt x="116962" y="89999"/>
                  </a:lnTo>
                  <a:lnTo>
                    <a:pt x="117530" y="79071"/>
                  </a:lnTo>
                  <a:lnTo>
                    <a:pt x="116399" y="68732"/>
                  </a:lnTo>
                  <a:lnTo>
                    <a:pt x="113760" y="59118"/>
                  </a:lnTo>
                  <a:lnTo>
                    <a:pt x="110209" y="50283"/>
                  </a:lnTo>
                  <a:lnTo>
                    <a:pt x="106313" y="41332"/>
                  </a:lnTo>
                  <a:lnTo>
                    <a:pt x="101733" y="30361"/>
                  </a:lnTo>
                  <a:lnTo>
                    <a:pt x="95773" y="14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45682" y="309340"/>
              <a:ext cx="20005" cy="315856"/>
            </a:xfrm>
            <a:custGeom>
              <a:avLst/>
              <a:gdLst/>
              <a:ahLst/>
              <a:cxnLst/>
              <a:rect l="0" t="0" r="0" b="0"/>
              <a:pathLst>
                <a:path w="20005" h="315856">
                  <a:moveTo>
                    <a:pt x="9475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3" y="34471"/>
                  </a:lnTo>
                  <a:lnTo>
                    <a:pt x="1683" y="46978"/>
                  </a:lnTo>
                  <a:lnTo>
                    <a:pt x="834" y="60935"/>
                  </a:lnTo>
                  <a:lnTo>
                    <a:pt x="242" y="76493"/>
                  </a:lnTo>
                  <a:lnTo>
                    <a:pt x="0" y="93323"/>
                  </a:lnTo>
                  <a:lnTo>
                    <a:pt x="364" y="110833"/>
                  </a:lnTo>
                  <a:lnTo>
                    <a:pt x="1419" y="128607"/>
                  </a:lnTo>
                  <a:lnTo>
                    <a:pt x="2941" y="146437"/>
                  </a:lnTo>
                  <a:lnTo>
                    <a:pt x="4501" y="164240"/>
                  </a:lnTo>
                  <a:lnTo>
                    <a:pt x="5849" y="181986"/>
                  </a:lnTo>
                  <a:lnTo>
                    <a:pt x="7075" y="199512"/>
                  </a:lnTo>
                  <a:lnTo>
                    <a:pt x="8505" y="216521"/>
                  </a:lnTo>
                  <a:lnTo>
                    <a:pt x="10314" y="232883"/>
                  </a:lnTo>
                  <a:lnTo>
                    <a:pt x="12369" y="248423"/>
                  </a:lnTo>
                  <a:lnTo>
                    <a:pt x="14510" y="264566"/>
                  </a:lnTo>
                  <a:lnTo>
                    <a:pt x="16929" y="284965"/>
                  </a:lnTo>
                  <a:lnTo>
                    <a:pt x="2000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9872" y="4251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5491" y="5734"/>
                  </a:lnTo>
                  <a:lnTo>
                    <a:pt x="217366" y="10018"/>
                  </a:lnTo>
                  <a:lnTo>
                    <a:pt x="206390" y="13224"/>
                  </a:lnTo>
                  <a:lnTo>
                    <a:pt x="193216" y="15585"/>
                  </a:lnTo>
                  <a:lnTo>
                    <a:pt x="178917" y="17282"/>
                  </a:lnTo>
                  <a:lnTo>
                    <a:pt x="164225" y="18477"/>
                  </a:lnTo>
                  <a:lnTo>
                    <a:pt x="149333" y="19306"/>
                  </a:lnTo>
                  <a:lnTo>
                    <a:pt x="134066" y="19874"/>
                  </a:lnTo>
                  <a:lnTo>
                    <a:pt x="118330" y="20266"/>
                  </a:lnTo>
                  <a:lnTo>
                    <a:pt x="102309" y="20700"/>
                  </a:lnTo>
                  <a:lnTo>
                    <a:pt x="86388" y="21525"/>
                  </a:lnTo>
                  <a:lnTo>
                    <a:pt x="70796" y="22892"/>
                  </a:lnTo>
                  <a:lnTo>
                    <a:pt x="55989" y="24633"/>
                  </a:lnTo>
                  <a:lnTo>
                    <a:pt x="41171" y="26522"/>
                  </a:lnTo>
                  <a:lnTo>
                    <a:pt x="23922" y="28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76887" y="256697"/>
              <a:ext cx="320468" cy="331238"/>
            </a:xfrm>
            <a:custGeom>
              <a:avLst/>
              <a:gdLst/>
              <a:ahLst/>
              <a:cxnLst/>
              <a:rect l="0" t="0" r="0" b="0"/>
              <a:pathLst>
                <a:path w="320468" h="331238">
                  <a:moveTo>
                    <a:pt x="4612" y="0"/>
                  </a:moveTo>
                  <a:lnTo>
                    <a:pt x="1812" y="11669"/>
                  </a:lnTo>
                  <a:lnTo>
                    <a:pt x="310" y="22157"/>
                  </a:lnTo>
                  <a:lnTo>
                    <a:pt x="0" y="32464"/>
                  </a:lnTo>
                  <a:lnTo>
                    <a:pt x="506" y="42938"/>
                  </a:lnTo>
                  <a:lnTo>
                    <a:pt x="1325" y="53930"/>
                  </a:lnTo>
                  <a:lnTo>
                    <a:pt x="2146" y="65573"/>
                  </a:lnTo>
                  <a:lnTo>
                    <a:pt x="3002" y="77826"/>
                  </a:lnTo>
                  <a:lnTo>
                    <a:pt x="4177" y="90581"/>
                  </a:lnTo>
                  <a:lnTo>
                    <a:pt x="5812" y="103721"/>
                  </a:lnTo>
                  <a:lnTo>
                    <a:pt x="7739" y="117308"/>
                  </a:lnTo>
                  <a:lnTo>
                    <a:pt x="9579" y="131566"/>
                  </a:lnTo>
                  <a:lnTo>
                    <a:pt x="11118" y="146562"/>
                  </a:lnTo>
                  <a:lnTo>
                    <a:pt x="12474" y="162056"/>
                  </a:lnTo>
                  <a:lnTo>
                    <a:pt x="13992" y="177610"/>
                  </a:lnTo>
                  <a:lnTo>
                    <a:pt x="15860" y="192962"/>
                  </a:lnTo>
                  <a:lnTo>
                    <a:pt x="17945" y="208033"/>
                  </a:lnTo>
                  <a:lnTo>
                    <a:pt x="19891" y="222839"/>
                  </a:lnTo>
                  <a:lnTo>
                    <a:pt x="21498" y="237428"/>
                  </a:lnTo>
                  <a:lnTo>
                    <a:pt x="22729" y="251854"/>
                  </a:lnTo>
                  <a:lnTo>
                    <a:pt x="23630" y="266159"/>
                  </a:lnTo>
                  <a:lnTo>
                    <a:pt x="24259" y="280350"/>
                  </a:lnTo>
                  <a:lnTo>
                    <a:pt x="24264" y="293321"/>
                  </a:lnTo>
                  <a:lnTo>
                    <a:pt x="23052" y="301530"/>
                  </a:lnTo>
                  <a:lnTo>
                    <a:pt x="21081" y="302831"/>
                  </a:lnTo>
                  <a:lnTo>
                    <a:pt x="19321" y="299001"/>
                  </a:lnTo>
                  <a:lnTo>
                    <a:pt x="18179" y="291926"/>
                  </a:lnTo>
                  <a:lnTo>
                    <a:pt x="17905" y="283062"/>
                  </a:lnTo>
                  <a:lnTo>
                    <a:pt x="18529" y="273298"/>
                  </a:lnTo>
                  <a:lnTo>
                    <a:pt x="20099" y="263270"/>
                  </a:lnTo>
                  <a:lnTo>
                    <a:pt x="22755" y="253518"/>
                  </a:lnTo>
                  <a:lnTo>
                    <a:pt x="26479" y="244298"/>
                  </a:lnTo>
                  <a:lnTo>
                    <a:pt x="31438" y="236118"/>
                  </a:lnTo>
                  <a:lnTo>
                    <a:pt x="38049" y="229824"/>
                  </a:lnTo>
                  <a:lnTo>
                    <a:pt x="46377" y="225705"/>
                  </a:lnTo>
                  <a:lnTo>
                    <a:pt x="55885" y="223735"/>
                  </a:lnTo>
                  <a:lnTo>
                    <a:pt x="65644" y="223841"/>
                  </a:lnTo>
                  <a:lnTo>
                    <a:pt x="75097" y="225767"/>
                  </a:lnTo>
                  <a:lnTo>
                    <a:pt x="84220" y="229311"/>
                  </a:lnTo>
                  <a:lnTo>
                    <a:pt x="93332" y="234422"/>
                  </a:lnTo>
                  <a:lnTo>
                    <a:pt x="102636" y="240928"/>
                  </a:lnTo>
                  <a:lnTo>
                    <a:pt x="111868" y="248565"/>
                  </a:lnTo>
                  <a:lnTo>
                    <a:pt x="120395" y="257060"/>
                  </a:lnTo>
                  <a:lnTo>
                    <a:pt x="127907" y="266185"/>
                  </a:lnTo>
                  <a:lnTo>
                    <a:pt x="134257" y="275922"/>
                  </a:lnTo>
                  <a:lnTo>
                    <a:pt x="139298" y="286444"/>
                  </a:lnTo>
                  <a:lnTo>
                    <a:pt x="143105" y="297684"/>
                  </a:lnTo>
                  <a:lnTo>
                    <a:pt x="146240" y="306113"/>
                  </a:lnTo>
                  <a:lnTo>
                    <a:pt x="149229" y="307746"/>
                  </a:lnTo>
                  <a:lnTo>
                    <a:pt x="152010" y="304459"/>
                  </a:lnTo>
                  <a:lnTo>
                    <a:pt x="155068" y="298595"/>
                  </a:lnTo>
                  <a:lnTo>
                    <a:pt x="159164" y="291982"/>
                  </a:lnTo>
                  <a:lnTo>
                    <a:pt x="164611" y="285577"/>
                  </a:lnTo>
                  <a:lnTo>
                    <a:pt x="171345" y="279713"/>
                  </a:lnTo>
                  <a:lnTo>
                    <a:pt x="179139" y="274421"/>
                  </a:lnTo>
                  <a:lnTo>
                    <a:pt x="187747" y="269617"/>
                  </a:lnTo>
                  <a:lnTo>
                    <a:pt x="197115" y="265193"/>
                  </a:lnTo>
                  <a:lnTo>
                    <a:pt x="207378" y="261049"/>
                  </a:lnTo>
                  <a:lnTo>
                    <a:pt x="218530" y="257098"/>
                  </a:lnTo>
                  <a:lnTo>
                    <a:pt x="230118" y="253119"/>
                  </a:lnTo>
                  <a:lnTo>
                    <a:pt x="241364" y="248760"/>
                  </a:lnTo>
                  <a:lnTo>
                    <a:pt x="251838" y="243853"/>
                  </a:lnTo>
                  <a:lnTo>
                    <a:pt x="260988" y="238081"/>
                  </a:lnTo>
                  <a:lnTo>
                    <a:pt x="267997" y="230917"/>
                  </a:lnTo>
                  <a:lnTo>
                    <a:pt x="272622" y="222213"/>
                  </a:lnTo>
                  <a:lnTo>
                    <a:pt x="274777" y="212453"/>
                  </a:lnTo>
                  <a:lnTo>
                    <a:pt x="274268" y="202524"/>
                  </a:lnTo>
                  <a:lnTo>
                    <a:pt x="271258" y="192972"/>
                  </a:lnTo>
                  <a:lnTo>
                    <a:pt x="266003" y="184291"/>
                  </a:lnTo>
                  <a:lnTo>
                    <a:pt x="258672" y="177073"/>
                  </a:lnTo>
                  <a:lnTo>
                    <a:pt x="249571" y="171494"/>
                  </a:lnTo>
                  <a:lnTo>
                    <a:pt x="239396" y="167716"/>
                  </a:lnTo>
                  <a:lnTo>
                    <a:pt x="229117" y="166064"/>
                  </a:lnTo>
                  <a:lnTo>
                    <a:pt x="219284" y="166514"/>
                  </a:lnTo>
                  <a:lnTo>
                    <a:pt x="210058" y="169085"/>
                  </a:lnTo>
                  <a:lnTo>
                    <a:pt x="201401" y="174001"/>
                  </a:lnTo>
                  <a:lnTo>
                    <a:pt x="193221" y="181158"/>
                  </a:lnTo>
                  <a:lnTo>
                    <a:pt x="185896" y="190198"/>
                  </a:lnTo>
                  <a:lnTo>
                    <a:pt x="180253" y="200700"/>
                  </a:lnTo>
                  <a:lnTo>
                    <a:pt x="176604" y="212278"/>
                  </a:lnTo>
                  <a:lnTo>
                    <a:pt x="174797" y="224626"/>
                  </a:lnTo>
                  <a:lnTo>
                    <a:pt x="174489" y="237512"/>
                  </a:lnTo>
                  <a:lnTo>
                    <a:pt x="175321" y="250761"/>
                  </a:lnTo>
                  <a:lnTo>
                    <a:pt x="177150" y="263928"/>
                  </a:lnTo>
                  <a:lnTo>
                    <a:pt x="180038" y="276315"/>
                  </a:lnTo>
                  <a:lnTo>
                    <a:pt x="183943" y="287605"/>
                  </a:lnTo>
                  <a:lnTo>
                    <a:pt x="188867" y="297660"/>
                  </a:lnTo>
                  <a:lnTo>
                    <a:pt x="194930" y="306351"/>
                  </a:lnTo>
                  <a:lnTo>
                    <a:pt x="202089" y="313748"/>
                  </a:lnTo>
                  <a:lnTo>
                    <a:pt x="210339" y="319903"/>
                  </a:lnTo>
                  <a:lnTo>
                    <a:pt x="219779" y="324756"/>
                  </a:lnTo>
                  <a:lnTo>
                    <a:pt x="230348" y="328386"/>
                  </a:lnTo>
                  <a:lnTo>
                    <a:pt x="241699" y="330674"/>
                  </a:lnTo>
                  <a:lnTo>
                    <a:pt x="253310" y="331237"/>
                  </a:lnTo>
                  <a:lnTo>
                    <a:pt x="264849" y="330026"/>
                  </a:lnTo>
                  <a:lnTo>
                    <a:pt x="275934" y="327390"/>
                  </a:lnTo>
                  <a:lnTo>
                    <a:pt x="287236" y="323536"/>
                  </a:lnTo>
                  <a:lnTo>
                    <a:pt x="300861" y="317009"/>
                  </a:lnTo>
                  <a:lnTo>
                    <a:pt x="32046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12769" y="361982"/>
              <a:ext cx="142514" cy="194099"/>
            </a:xfrm>
            <a:custGeom>
              <a:avLst/>
              <a:gdLst/>
              <a:ahLst/>
              <a:cxnLst/>
              <a:rect l="0" t="0" r="0" b="0"/>
              <a:pathLst>
                <a:path w="142514" h="194099">
                  <a:moveTo>
                    <a:pt x="16171" y="115814"/>
                  </a:moveTo>
                  <a:lnTo>
                    <a:pt x="19172" y="124615"/>
                  </a:lnTo>
                  <a:lnTo>
                    <a:pt x="22594" y="132962"/>
                  </a:lnTo>
                  <a:lnTo>
                    <a:pt x="26785" y="141665"/>
                  </a:lnTo>
                  <a:lnTo>
                    <a:pt x="31512" y="150959"/>
                  </a:lnTo>
                  <a:lnTo>
                    <a:pt x="36346" y="161102"/>
                  </a:lnTo>
                  <a:lnTo>
                    <a:pt x="41001" y="172127"/>
                  </a:lnTo>
                  <a:lnTo>
                    <a:pt x="44603" y="183149"/>
                  </a:lnTo>
                  <a:lnTo>
                    <a:pt x="45301" y="191236"/>
                  </a:lnTo>
                  <a:lnTo>
                    <a:pt x="42771" y="194098"/>
                  </a:lnTo>
                  <a:lnTo>
                    <a:pt x="38523" y="192620"/>
                  </a:lnTo>
                  <a:lnTo>
                    <a:pt x="33516" y="188118"/>
                  </a:lnTo>
                  <a:lnTo>
                    <a:pt x="28399" y="181589"/>
                  </a:lnTo>
                  <a:lnTo>
                    <a:pt x="23489" y="173715"/>
                  </a:lnTo>
                  <a:lnTo>
                    <a:pt x="18876" y="164950"/>
                  </a:lnTo>
                  <a:lnTo>
                    <a:pt x="14547" y="155594"/>
                  </a:lnTo>
                  <a:lnTo>
                    <a:pt x="10455" y="145840"/>
                  </a:lnTo>
                  <a:lnTo>
                    <a:pt x="6705" y="135658"/>
                  </a:lnTo>
                  <a:lnTo>
                    <a:pt x="3559" y="124827"/>
                  </a:lnTo>
                  <a:lnTo>
                    <a:pt x="1126" y="113289"/>
                  </a:lnTo>
                  <a:lnTo>
                    <a:pt x="0" y="101607"/>
                  </a:lnTo>
                  <a:lnTo>
                    <a:pt x="1290" y="90829"/>
                  </a:lnTo>
                  <a:lnTo>
                    <a:pt x="5390" y="81472"/>
                  </a:lnTo>
                  <a:lnTo>
                    <a:pt x="12060" y="73547"/>
                  </a:lnTo>
                  <a:lnTo>
                    <a:pt x="20814" y="66834"/>
                  </a:lnTo>
                  <a:lnTo>
                    <a:pt x="31140" y="61055"/>
                  </a:lnTo>
                  <a:lnTo>
                    <a:pt x="42442" y="55799"/>
                  </a:lnTo>
                  <a:lnTo>
                    <a:pt x="54079" y="50560"/>
                  </a:lnTo>
                  <a:lnTo>
                    <a:pt x="65672" y="45062"/>
                  </a:lnTo>
                  <a:lnTo>
                    <a:pt x="77079" y="39229"/>
                  </a:lnTo>
                  <a:lnTo>
                    <a:pt x="88279" y="33087"/>
                  </a:lnTo>
                  <a:lnTo>
                    <a:pt x="99283" y="26705"/>
                  </a:lnTo>
                  <a:lnTo>
                    <a:pt x="109677" y="20447"/>
                  </a:lnTo>
                  <a:lnTo>
                    <a:pt x="119632" y="14350"/>
                  </a:lnTo>
                  <a:lnTo>
                    <a:pt x="130022" y="7877"/>
                  </a:lnTo>
                  <a:lnTo>
                    <a:pt x="142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07966" y="204055"/>
              <a:ext cx="195420" cy="421141"/>
            </a:xfrm>
            <a:custGeom>
              <a:avLst/>
              <a:gdLst/>
              <a:ahLst/>
              <a:cxnLst/>
              <a:rect l="0" t="0" r="0" b="0"/>
              <a:pathLst>
                <a:path w="195420" h="42114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68"/>
                  </a:lnTo>
                  <a:lnTo>
                    <a:pt x="3863" y="43115"/>
                  </a:lnTo>
                  <a:lnTo>
                    <a:pt x="6180" y="54755"/>
                  </a:lnTo>
                  <a:lnTo>
                    <a:pt x="8842" y="67651"/>
                  </a:lnTo>
                  <a:lnTo>
                    <a:pt x="11592" y="81730"/>
                  </a:lnTo>
                  <a:lnTo>
                    <a:pt x="14051" y="96781"/>
                  </a:lnTo>
                  <a:lnTo>
                    <a:pt x="16038" y="112573"/>
                  </a:lnTo>
                  <a:lnTo>
                    <a:pt x="17709" y="128905"/>
                  </a:lnTo>
                  <a:lnTo>
                    <a:pt x="19445" y="145620"/>
                  </a:lnTo>
                  <a:lnTo>
                    <a:pt x="21463" y="162596"/>
                  </a:lnTo>
                  <a:lnTo>
                    <a:pt x="23651" y="179588"/>
                  </a:lnTo>
                  <a:lnTo>
                    <a:pt x="25667" y="196230"/>
                  </a:lnTo>
                  <a:lnTo>
                    <a:pt x="27324" y="212355"/>
                  </a:lnTo>
                  <a:lnTo>
                    <a:pt x="28759" y="228134"/>
                  </a:lnTo>
                  <a:lnTo>
                    <a:pt x="30329" y="243956"/>
                  </a:lnTo>
                  <a:lnTo>
                    <a:pt x="32233" y="260048"/>
                  </a:lnTo>
                  <a:lnTo>
                    <a:pt x="34342" y="276468"/>
                  </a:lnTo>
                  <a:lnTo>
                    <a:pt x="36304" y="293185"/>
                  </a:lnTo>
                  <a:lnTo>
                    <a:pt x="37921" y="310134"/>
                  </a:lnTo>
                  <a:lnTo>
                    <a:pt x="39159" y="327093"/>
                  </a:lnTo>
                  <a:lnTo>
                    <a:pt x="40065" y="343706"/>
                  </a:lnTo>
                  <a:lnTo>
                    <a:pt x="40704" y="359800"/>
                  </a:lnTo>
                  <a:lnTo>
                    <a:pt x="40980" y="375216"/>
                  </a:lnTo>
                  <a:lnTo>
                    <a:pt x="40641" y="389729"/>
                  </a:lnTo>
                  <a:lnTo>
                    <a:pt x="39574" y="403219"/>
                  </a:lnTo>
                  <a:lnTo>
                    <a:pt x="37016" y="412695"/>
                  </a:lnTo>
                  <a:lnTo>
                    <a:pt x="32852" y="414621"/>
                  </a:lnTo>
                  <a:lnTo>
                    <a:pt x="28625" y="410655"/>
                  </a:lnTo>
                  <a:lnTo>
                    <a:pt x="24717" y="402916"/>
                  </a:lnTo>
                  <a:lnTo>
                    <a:pt x="21206" y="392677"/>
                  </a:lnTo>
                  <a:lnTo>
                    <a:pt x="18289" y="380519"/>
                  </a:lnTo>
                  <a:lnTo>
                    <a:pt x="16032" y="366863"/>
                  </a:lnTo>
                  <a:lnTo>
                    <a:pt x="14534" y="352399"/>
                  </a:lnTo>
                  <a:lnTo>
                    <a:pt x="13987" y="338049"/>
                  </a:lnTo>
                  <a:lnTo>
                    <a:pt x="14406" y="324312"/>
                  </a:lnTo>
                  <a:lnTo>
                    <a:pt x="15826" y="311304"/>
                  </a:lnTo>
                  <a:lnTo>
                    <a:pt x="18375" y="298951"/>
                  </a:lnTo>
                  <a:lnTo>
                    <a:pt x="22016" y="287126"/>
                  </a:lnTo>
                  <a:lnTo>
                    <a:pt x="26578" y="275860"/>
                  </a:lnTo>
                  <a:lnTo>
                    <a:pt x="31857" y="265353"/>
                  </a:lnTo>
                  <a:lnTo>
                    <a:pt x="37674" y="255658"/>
                  </a:lnTo>
                  <a:lnTo>
                    <a:pt x="44206" y="247011"/>
                  </a:lnTo>
                  <a:lnTo>
                    <a:pt x="51955" y="239879"/>
                  </a:lnTo>
                  <a:lnTo>
                    <a:pt x="61091" y="234386"/>
                  </a:lnTo>
                  <a:lnTo>
                    <a:pt x="71329" y="230511"/>
                  </a:lnTo>
                  <a:lnTo>
                    <a:pt x="82118" y="228269"/>
                  </a:lnTo>
                  <a:lnTo>
                    <a:pt x="93079" y="227504"/>
                  </a:lnTo>
                  <a:lnTo>
                    <a:pt x="104031" y="228107"/>
                  </a:lnTo>
                  <a:lnTo>
                    <a:pt x="114910" y="230099"/>
                  </a:lnTo>
                  <a:lnTo>
                    <a:pt x="125702" y="233361"/>
                  </a:lnTo>
                  <a:lnTo>
                    <a:pt x="136253" y="237668"/>
                  </a:lnTo>
                  <a:lnTo>
                    <a:pt x="146272" y="242775"/>
                  </a:lnTo>
                  <a:lnTo>
                    <a:pt x="155639" y="248473"/>
                  </a:lnTo>
                  <a:lnTo>
                    <a:pt x="164235" y="254755"/>
                  </a:lnTo>
                  <a:lnTo>
                    <a:pt x="171864" y="261803"/>
                  </a:lnTo>
                  <a:lnTo>
                    <a:pt x="178509" y="269661"/>
                  </a:lnTo>
                  <a:lnTo>
                    <a:pt x="184141" y="278396"/>
                  </a:lnTo>
                  <a:lnTo>
                    <a:pt x="188635" y="288170"/>
                  </a:lnTo>
                  <a:lnTo>
                    <a:pt x="192025" y="298967"/>
                  </a:lnTo>
                  <a:lnTo>
                    <a:pt x="194319" y="310472"/>
                  </a:lnTo>
                  <a:lnTo>
                    <a:pt x="195419" y="322187"/>
                  </a:lnTo>
                  <a:lnTo>
                    <a:pt x="195377" y="333804"/>
                  </a:lnTo>
                  <a:lnTo>
                    <a:pt x="194214" y="345214"/>
                  </a:lnTo>
                  <a:lnTo>
                    <a:pt x="191839" y="356408"/>
                  </a:lnTo>
                  <a:lnTo>
                    <a:pt x="188311" y="367410"/>
                  </a:lnTo>
                  <a:lnTo>
                    <a:pt x="183654" y="377933"/>
                  </a:lnTo>
                  <a:lnTo>
                    <a:pt x="177780" y="387402"/>
                  </a:lnTo>
                  <a:lnTo>
                    <a:pt x="170750" y="395582"/>
                  </a:lnTo>
                  <a:lnTo>
                    <a:pt x="162589" y="402397"/>
                  </a:lnTo>
                  <a:lnTo>
                    <a:pt x="153208" y="407759"/>
                  </a:lnTo>
                  <a:lnTo>
                    <a:pt x="142683" y="411773"/>
                  </a:lnTo>
                  <a:lnTo>
                    <a:pt x="131431" y="414679"/>
                  </a:lnTo>
                  <a:lnTo>
                    <a:pt x="118805" y="417044"/>
                  </a:lnTo>
                  <a:lnTo>
                    <a:pt x="101462" y="419078"/>
                  </a:lnTo>
                  <a:lnTo>
                    <a:pt x="7369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35317" y="456247"/>
              <a:ext cx="214847" cy="131261"/>
            </a:xfrm>
            <a:custGeom>
              <a:avLst/>
              <a:gdLst/>
              <a:ahLst/>
              <a:cxnLst/>
              <a:rect l="0" t="0" r="0" b="0"/>
              <a:pathLst>
                <a:path w="214847" h="131261">
                  <a:moveTo>
                    <a:pt x="99032" y="105777"/>
                  </a:moveTo>
                  <a:lnTo>
                    <a:pt x="101832" y="94042"/>
                  </a:lnTo>
                  <a:lnTo>
                    <a:pt x="103333" y="82913"/>
                  </a:lnTo>
                  <a:lnTo>
                    <a:pt x="103635" y="71324"/>
                  </a:lnTo>
                  <a:lnTo>
                    <a:pt x="102784" y="59508"/>
                  </a:lnTo>
                  <a:lnTo>
                    <a:pt x="100667" y="48145"/>
                  </a:lnTo>
                  <a:lnTo>
                    <a:pt x="97340" y="37600"/>
                  </a:lnTo>
                  <a:lnTo>
                    <a:pt x="92833" y="28072"/>
                  </a:lnTo>
                  <a:lnTo>
                    <a:pt x="87065" y="19748"/>
                  </a:lnTo>
                  <a:lnTo>
                    <a:pt x="80114" y="12607"/>
                  </a:lnTo>
                  <a:lnTo>
                    <a:pt x="72177" y="6796"/>
                  </a:lnTo>
                  <a:lnTo>
                    <a:pt x="63480" y="2708"/>
                  </a:lnTo>
                  <a:lnTo>
                    <a:pt x="54228" y="409"/>
                  </a:lnTo>
                  <a:lnTo>
                    <a:pt x="44746" y="0"/>
                  </a:lnTo>
                  <a:lnTo>
                    <a:pt x="35461" y="1769"/>
                  </a:lnTo>
                  <a:lnTo>
                    <a:pt x="26598" y="5668"/>
                  </a:lnTo>
                  <a:lnTo>
                    <a:pt x="18512" y="11540"/>
                  </a:lnTo>
                  <a:lnTo>
                    <a:pt x="11759" y="19293"/>
                  </a:lnTo>
                  <a:lnTo>
                    <a:pt x="6520" y="28691"/>
                  </a:lnTo>
                  <a:lnTo>
                    <a:pt x="2816" y="39406"/>
                  </a:lnTo>
                  <a:lnTo>
                    <a:pt x="688" y="51113"/>
                  </a:lnTo>
                  <a:lnTo>
                    <a:pt x="0" y="63536"/>
                  </a:lnTo>
                  <a:lnTo>
                    <a:pt x="654" y="76300"/>
                  </a:lnTo>
                  <a:lnTo>
                    <a:pt x="2679" y="88941"/>
                  </a:lnTo>
                  <a:lnTo>
                    <a:pt x="5973" y="101202"/>
                  </a:lnTo>
                  <a:lnTo>
                    <a:pt x="10641" y="112382"/>
                  </a:lnTo>
                  <a:lnTo>
                    <a:pt x="17055" y="121302"/>
                  </a:lnTo>
                  <a:lnTo>
                    <a:pt x="25251" y="127508"/>
                  </a:lnTo>
                  <a:lnTo>
                    <a:pt x="34671" y="130878"/>
                  </a:lnTo>
                  <a:lnTo>
                    <a:pt x="44370" y="131260"/>
                  </a:lnTo>
                  <a:lnTo>
                    <a:pt x="53774" y="128883"/>
                  </a:lnTo>
                  <a:lnTo>
                    <a:pt x="62524" y="124070"/>
                  </a:lnTo>
                  <a:lnTo>
                    <a:pt x="70322" y="117044"/>
                  </a:lnTo>
                  <a:lnTo>
                    <a:pt x="77113" y="108142"/>
                  </a:lnTo>
                  <a:lnTo>
                    <a:pt x="82859" y="97762"/>
                  </a:lnTo>
                  <a:lnTo>
                    <a:pt x="87435" y="86281"/>
                  </a:lnTo>
                  <a:lnTo>
                    <a:pt x="90887" y="74090"/>
                  </a:lnTo>
                  <a:lnTo>
                    <a:pt x="93337" y="64376"/>
                  </a:lnTo>
                  <a:lnTo>
                    <a:pt x="95489" y="60710"/>
                  </a:lnTo>
                  <a:lnTo>
                    <a:pt x="98438" y="61581"/>
                  </a:lnTo>
                  <a:lnTo>
                    <a:pt x="102413" y="65116"/>
                  </a:lnTo>
                  <a:lnTo>
                    <a:pt x="107261" y="70144"/>
                  </a:lnTo>
                  <a:lnTo>
                    <a:pt x="112767" y="76005"/>
                  </a:lnTo>
                  <a:lnTo>
                    <a:pt x="118746" y="82336"/>
                  </a:lnTo>
                  <a:lnTo>
                    <a:pt x="125067" y="88934"/>
                  </a:lnTo>
                  <a:lnTo>
                    <a:pt x="131952" y="95524"/>
                  </a:lnTo>
                  <a:lnTo>
                    <a:pt x="139945" y="101734"/>
                  </a:lnTo>
                  <a:lnTo>
                    <a:pt x="149244" y="107384"/>
                  </a:lnTo>
                  <a:lnTo>
                    <a:pt x="159423" y="111993"/>
                  </a:lnTo>
                  <a:lnTo>
                    <a:pt x="169641" y="114728"/>
                  </a:lnTo>
                  <a:lnTo>
                    <a:pt x="179435" y="115294"/>
                  </a:lnTo>
                  <a:lnTo>
                    <a:pt x="189307" y="114323"/>
                  </a:lnTo>
                  <a:lnTo>
                    <a:pt x="200440" y="111373"/>
                  </a:lnTo>
                  <a:lnTo>
                    <a:pt x="214846" y="105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31819" y="246169"/>
              <a:ext cx="28873" cy="389555"/>
            </a:xfrm>
            <a:custGeom>
              <a:avLst/>
              <a:gdLst/>
              <a:ahLst/>
              <a:cxnLst/>
              <a:rect l="0" t="0" r="0" b="0"/>
              <a:pathLst>
                <a:path w="28873" h="389555">
                  <a:moveTo>
                    <a:pt x="7815" y="0"/>
                  </a:moveTo>
                  <a:lnTo>
                    <a:pt x="4948" y="14669"/>
                  </a:lnTo>
                  <a:lnTo>
                    <a:pt x="2806" y="28580"/>
                  </a:lnTo>
                  <a:lnTo>
                    <a:pt x="1207" y="43069"/>
                  </a:lnTo>
                  <a:lnTo>
                    <a:pt x="200" y="57925"/>
                  </a:lnTo>
                  <a:lnTo>
                    <a:pt x="0" y="72453"/>
                  </a:lnTo>
                  <a:lnTo>
                    <a:pt x="651" y="86280"/>
                  </a:lnTo>
                  <a:lnTo>
                    <a:pt x="1889" y="99838"/>
                  </a:lnTo>
                  <a:lnTo>
                    <a:pt x="3253" y="114146"/>
                  </a:lnTo>
                  <a:lnTo>
                    <a:pt x="4467" y="129738"/>
                  </a:lnTo>
                  <a:lnTo>
                    <a:pt x="5602" y="146651"/>
                  </a:lnTo>
                  <a:lnTo>
                    <a:pt x="6970" y="164695"/>
                  </a:lnTo>
                  <a:lnTo>
                    <a:pt x="8738" y="183613"/>
                  </a:lnTo>
                  <a:lnTo>
                    <a:pt x="10756" y="203013"/>
                  </a:lnTo>
                  <a:lnTo>
                    <a:pt x="12657" y="222401"/>
                  </a:lnTo>
                  <a:lnTo>
                    <a:pt x="14233" y="241505"/>
                  </a:lnTo>
                  <a:lnTo>
                    <a:pt x="15444" y="260093"/>
                  </a:lnTo>
                  <a:lnTo>
                    <a:pt x="16331" y="277888"/>
                  </a:lnTo>
                  <a:lnTo>
                    <a:pt x="16967" y="294818"/>
                  </a:lnTo>
                  <a:lnTo>
                    <a:pt x="17582" y="310815"/>
                  </a:lnTo>
                  <a:lnTo>
                    <a:pt x="18534" y="325727"/>
                  </a:lnTo>
                  <a:lnTo>
                    <a:pt x="19990" y="339563"/>
                  </a:lnTo>
                  <a:lnTo>
                    <a:pt x="21792" y="352033"/>
                  </a:lnTo>
                  <a:lnTo>
                    <a:pt x="23729" y="363688"/>
                  </a:lnTo>
                  <a:lnTo>
                    <a:pt x="25973" y="375555"/>
                  </a:lnTo>
                  <a:lnTo>
                    <a:pt x="2887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93796" y="372511"/>
              <a:ext cx="124824" cy="221099"/>
            </a:xfrm>
            <a:custGeom>
              <a:avLst/>
              <a:gdLst/>
              <a:ahLst/>
              <a:cxnLst/>
              <a:rect l="0" t="0" r="0" b="0"/>
              <a:pathLst>
                <a:path w="124824" h="221099">
                  <a:moveTo>
                    <a:pt x="93237" y="0"/>
                  </a:moveTo>
                  <a:lnTo>
                    <a:pt x="87369" y="5867"/>
                  </a:lnTo>
                  <a:lnTo>
                    <a:pt x="81805" y="11432"/>
                  </a:lnTo>
                  <a:lnTo>
                    <a:pt x="76006" y="17236"/>
                  </a:lnTo>
                  <a:lnTo>
                    <a:pt x="69925" y="23489"/>
                  </a:lnTo>
                  <a:lnTo>
                    <a:pt x="63595" y="30467"/>
                  </a:lnTo>
                  <a:lnTo>
                    <a:pt x="57067" y="38244"/>
                  </a:lnTo>
                  <a:lnTo>
                    <a:pt x="50391" y="46573"/>
                  </a:lnTo>
                  <a:lnTo>
                    <a:pt x="43609" y="55004"/>
                  </a:lnTo>
                  <a:lnTo>
                    <a:pt x="36751" y="63264"/>
                  </a:lnTo>
                  <a:lnTo>
                    <a:pt x="29842" y="71266"/>
                  </a:lnTo>
                  <a:lnTo>
                    <a:pt x="22897" y="79019"/>
                  </a:lnTo>
                  <a:lnTo>
                    <a:pt x="15941" y="86576"/>
                  </a:lnTo>
                  <a:lnTo>
                    <a:pt x="9474" y="94312"/>
                  </a:lnTo>
                  <a:lnTo>
                    <a:pt x="4422" y="102885"/>
                  </a:lnTo>
                  <a:lnTo>
                    <a:pt x="1187" y="112577"/>
                  </a:lnTo>
                  <a:lnTo>
                    <a:pt x="0" y="123021"/>
                  </a:lnTo>
                  <a:lnTo>
                    <a:pt x="1174" y="133418"/>
                  </a:lnTo>
                  <a:lnTo>
                    <a:pt x="4634" y="143297"/>
                  </a:lnTo>
                  <a:lnTo>
                    <a:pt x="10024" y="152538"/>
                  </a:lnTo>
                  <a:lnTo>
                    <a:pt x="16913" y="161198"/>
                  </a:lnTo>
                  <a:lnTo>
                    <a:pt x="24910" y="169385"/>
                  </a:lnTo>
                  <a:lnTo>
                    <a:pt x="33698" y="177052"/>
                  </a:lnTo>
                  <a:lnTo>
                    <a:pt x="43041" y="183989"/>
                  </a:lnTo>
                  <a:lnTo>
                    <a:pt x="52767" y="190142"/>
                  </a:lnTo>
                  <a:lnTo>
                    <a:pt x="62753" y="195598"/>
                  </a:lnTo>
                  <a:lnTo>
                    <a:pt x="72918" y="200498"/>
                  </a:lnTo>
                  <a:lnTo>
                    <a:pt x="83188" y="204976"/>
                  </a:lnTo>
                  <a:lnTo>
                    <a:pt x="93071" y="208997"/>
                  </a:lnTo>
                  <a:lnTo>
                    <a:pt x="102618" y="212755"/>
                  </a:lnTo>
                  <a:lnTo>
                    <a:pt x="112667" y="216581"/>
                  </a:lnTo>
                  <a:lnTo>
                    <a:pt x="12482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35248" y="426550"/>
              <a:ext cx="151828" cy="167060"/>
            </a:xfrm>
            <a:custGeom>
              <a:avLst/>
              <a:gdLst/>
              <a:ahLst/>
              <a:cxnLst/>
              <a:rect l="0" t="0" r="0" b="0"/>
              <a:pathLst>
                <a:path w="151828" h="167060">
                  <a:moveTo>
                    <a:pt x="4428" y="82831"/>
                  </a:moveTo>
                  <a:lnTo>
                    <a:pt x="10429" y="77031"/>
                  </a:lnTo>
                  <a:lnTo>
                    <a:pt x="17274" y="72107"/>
                  </a:lnTo>
                  <a:lnTo>
                    <a:pt x="25661" y="67604"/>
                  </a:lnTo>
                  <a:lnTo>
                    <a:pt x="35288" y="63383"/>
                  </a:lnTo>
                  <a:lnTo>
                    <a:pt x="45603" y="59370"/>
                  </a:lnTo>
                  <a:lnTo>
                    <a:pt x="56202" y="55499"/>
                  </a:lnTo>
                  <a:lnTo>
                    <a:pt x="66554" y="51401"/>
                  </a:lnTo>
                  <a:lnTo>
                    <a:pt x="75958" y="46429"/>
                  </a:lnTo>
                  <a:lnTo>
                    <a:pt x="84106" y="40305"/>
                  </a:lnTo>
                  <a:lnTo>
                    <a:pt x="90402" y="33241"/>
                  </a:lnTo>
                  <a:lnTo>
                    <a:pt x="93825" y="25736"/>
                  </a:lnTo>
                  <a:lnTo>
                    <a:pt x="94081" y="18147"/>
                  </a:lnTo>
                  <a:lnTo>
                    <a:pt x="91338" y="11121"/>
                  </a:lnTo>
                  <a:lnTo>
                    <a:pt x="85851" y="5629"/>
                  </a:lnTo>
                  <a:lnTo>
                    <a:pt x="78057" y="2057"/>
                  </a:lnTo>
                  <a:lnTo>
                    <a:pt x="68626" y="289"/>
                  </a:lnTo>
                  <a:lnTo>
                    <a:pt x="58328" y="0"/>
                  </a:lnTo>
                  <a:lnTo>
                    <a:pt x="47683" y="849"/>
                  </a:lnTo>
                  <a:lnTo>
                    <a:pt x="37269" y="2855"/>
                  </a:lnTo>
                  <a:lnTo>
                    <a:pt x="27809" y="6395"/>
                  </a:lnTo>
                  <a:lnTo>
                    <a:pt x="19603" y="11559"/>
                  </a:lnTo>
                  <a:lnTo>
                    <a:pt x="12754" y="18483"/>
                  </a:lnTo>
                  <a:lnTo>
                    <a:pt x="7363" y="27491"/>
                  </a:lnTo>
                  <a:lnTo>
                    <a:pt x="3334" y="38546"/>
                  </a:lnTo>
                  <a:lnTo>
                    <a:pt x="762" y="51021"/>
                  </a:lnTo>
                  <a:lnTo>
                    <a:pt x="0" y="63918"/>
                  </a:lnTo>
                  <a:lnTo>
                    <a:pt x="1078" y="76618"/>
                  </a:lnTo>
                  <a:lnTo>
                    <a:pt x="3749" y="88734"/>
                  </a:lnTo>
                  <a:lnTo>
                    <a:pt x="7675" y="99943"/>
                  </a:lnTo>
                  <a:lnTo>
                    <a:pt x="12540" y="110178"/>
                  </a:lnTo>
                  <a:lnTo>
                    <a:pt x="18245" y="119389"/>
                  </a:lnTo>
                  <a:lnTo>
                    <a:pt x="24898" y="127446"/>
                  </a:lnTo>
                  <a:lnTo>
                    <a:pt x="32482" y="134390"/>
                  </a:lnTo>
                  <a:lnTo>
                    <a:pt x="40863" y="140396"/>
                  </a:lnTo>
                  <a:lnTo>
                    <a:pt x="49866" y="145673"/>
                  </a:lnTo>
                  <a:lnTo>
                    <a:pt x="59340" y="150408"/>
                  </a:lnTo>
                  <a:lnTo>
                    <a:pt x="69483" y="154589"/>
                  </a:lnTo>
                  <a:lnTo>
                    <a:pt x="80810" y="158027"/>
                  </a:lnTo>
                  <a:lnTo>
                    <a:pt x="93483" y="160673"/>
                  </a:lnTo>
                  <a:lnTo>
                    <a:pt x="106624" y="162624"/>
                  </a:lnTo>
                  <a:lnTo>
                    <a:pt x="119774" y="164228"/>
                  </a:lnTo>
                  <a:lnTo>
                    <a:pt x="134089" y="165626"/>
                  </a:lnTo>
                  <a:lnTo>
                    <a:pt x="151827" y="167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11311" y="161067"/>
              <a:ext cx="165278" cy="439967"/>
            </a:xfrm>
            <a:custGeom>
              <a:avLst/>
              <a:gdLst/>
              <a:ahLst/>
              <a:cxnLst/>
              <a:rect l="0" t="0" r="0" b="0"/>
              <a:pathLst>
                <a:path w="165278" h="439967">
                  <a:moveTo>
                    <a:pt x="102106" y="390428"/>
                  </a:moveTo>
                  <a:lnTo>
                    <a:pt x="104905" y="381560"/>
                  </a:lnTo>
                  <a:lnTo>
                    <a:pt x="106407" y="372573"/>
                  </a:lnTo>
                  <a:lnTo>
                    <a:pt x="106709" y="362582"/>
                  </a:lnTo>
                  <a:lnTo>
                    <a:pt x="105856" y="351775"/>
                  </a:lnTo>
                  <a:lnTo>
                    <a:pt x="103740" y="340611"/>
                  </a:lnTo>
                  <a:lnTo>
                    <a:pt x="100414" y="329415"/>
                  </a:lnTo>
                  <a:lnTo>
                    <a:pt x="95906" y="318649"/>
                  </a:lnTo>
                  <a:lnTo>
                    <a:pt x="90139" y="308961"/>
                  </a:lnTo>
                  <a:lnTo>
                    <a:pt x="83187" y="300611"/>
                  </a:lnTo>
                  <a:lnTo>
                    <a:pt x="75250" y="293838"/>
                  </a:lnTo>
                  <a:lnTo>
                    <a:pt x="66553" y="289030"/>
                  </a:lnTo>
                  <a:lnTo>
                    <a:pt x="57302" y="286212"/>
                  </a:lnTo>
                  <a:lnTo>
                    <a:pt x="47819" y="285438"/>
                  </a:lnTo>
                  <a:lnTo>
                    <a:pt x="38533" y="286954"/>
                  </a:lnTo>
                  <a:lnTo>
                    <a:pt x="29670" y="290680"/>
                  </a:lnTo>
                  <a:lnTo>
                    <a:pt x="21585" y="296434"/>
                  </a:lnTo>
                  <a:lnTo>
                    <a:pt x="14832" y="304107"/>
                  </a:lnTo>
                  <a:lnTo>
                    <a:pt x="9589" y="313451"/>
                  </a:lnTo>
                  <a:lnTo>
                    <a:pt x="5712" y="324130"/>
                  </a:lnTo>
                  <a:lnTo>
                    <a:pt x="2936" y="335814"/>
                  </a:lnTo>
                  <a:lnTo>
                    <a:pt x="999" y="348220"/>
                  </a:lnTo>
                  <a:lnTo>
                    <a:pt x="0" y="360973"/>
                  </a:lnTo>
                  <a:lnTo>
                    <a:pt x="378" y="373607"/>
                  </a:lnTo>
                  <a:lnTo>
                    <a:pt x="2260" y="385876"/>
                  </a:lnTo>
                  <a:lnTo>
                    <a:pt x="5489" y="397572"/>
                  </a:lnTo>
                  <a:lnTo>
                    <a:pt x="9798" y="408435"/>
                  </a:lnTo>
                  <a:lnTo>
                    <a:pt x="14924" y="418395"/>
                  </a:lnTo>
                  <a:lnTo>
                    <a:pt x="20805" y="427067"/>
                  </a:lnTo>
                  <a:lnTo>
                    <a:pt x="27578" y="433690"/>
                  </a:lnTo>
                  <a:lnTo>
                    <a:pt x="35238" y="438023"/>
                  </a:lnTo>
                  <a:lnTo>
                    <a:pt x="43499" y="439966"/>
                  </a:lnTo>
                  <a:lnTo>
                    <a:pt x="51889" y="439309"/>
                  </a:lnTo>
                  <a:lnTo>
                    <a:pt x="60126" y="436199"/>
                  </a:lnTo>
                  <a:lnTo>
                    <a:pt x="68113" y="431046"/>
                  </a:lnTo>
                  <a:lnTo>
                    <a:pt x="75856" y="424315"/>
                  </a:lnTo>
                  <a:lnTo>
                    <a:pt x="83394" y="416416"/>
                  </a:lnTo>
                  <a:lnTo>
                    <a:pt x="90607" y="407354"/>
                  </a:lnTo>
                  <a:lnTo>
                    <a:pt x="97233" y="396763"/>
                  </a:lnTo>
                  <a:lnTo>
                    <a:pt x="103173" y="384563"/>
                  </a:lnTo>
                  <a:lnTo>
                    <a:pt x="108485" y="370946"/>
                  </a:lnTo>
                  <a:lnTo>
                    <a:pt x="113288" y="356203"/>
                  </a:lnTo>
                  <a:lnTo>
                    <a:pt x="117700" y="340617"/>
                  </a:lnTo>
                  <a:lnTo>
                    <a:pt x="121665" y="324422"/>
                  </a:lnTo>
                  <a:lnTo>
                    <a:pt x="124955" y="307798"/>
                  </a:lnTo>
                  <a:lnTo>
                    <a:pt x="127503" y="290873"/>
                  </a:lnTo>
                  <a:lnTo>
                    <a:pt x="129385" y="273575"/>
                  </a:lnTo>
                  <a:lnTo>
                    <a:pt x="130730" y="255664"/>
                  </a:lnTo>
                  <a:lnTo>
                    <a:pt x="131673" y="237055"/>
                  </a:lnTo>
                  <a:lnTo>
                    <a:pt x="132323" y="217810"/>
                  </a:lnTo>
                  <a:lnTo>
                    <a:pt x="132768" y="198052"/>
                  </a:lnTo>
                  <a:lnTo>
                    <a:pt x="133066" y="177919"/>
                  </a:lnTo>
                  <a:lnTo>
                    <a:pt x="133097" y="158010"/>
                  </a:lnTo>
                  <a:lnTo>
                    <a:pt x="132586" y="139329"/>
                  </a:lnTo>
                  <a:lnTo>
                    <a:pt x="131425" y="122319"/>
                  </a:lnTo>
                  <a:lnTo>
                    <a:pt x="129661" y="106764"/>
                  </a:lnTo>
                  <a:lnTo>
                    <a:pt x="127407" y="92081"/>
                  </a:lnTo>
                  <a:lnTo>
                    <a:pt x="124778" y="77828"/>
                  </a:lnTo>
                  <a:lnTo>
                    <a:pt x="121879" y="63760"/>
                  </a:lnTo>
                  <a:lnTo>
                    <a:pt x="118787" y="49760"/>
                  </a:lnTo>
                  <a:lnTo>
                    <a:pt x="115551" y="35799"/>
                  </a:lnTo>
                  <a:lnTo>
                    <a:pt x="111888" y="22676"/>
                  </a:lnTo>
                  <a:lnTo>
                    <a:pt x="107211" y="11920"/>
                  </a:lnTo>
                  <a:lnTo>
                    <a:pt x="101291" y="4197"/>
                  </a:lnTo>
                  <a:lnTo>
                    <a:pt x="94534" y="0"/>
                  </a:lnTo>
                  <a:lnTo>
                    <a:pt x="87767" y="53"/>
                  </a:lnTo>
                  <a:lnTo>
                    <a:pt x="81487" y="4319"/>
                  </a:lnTo>
                  <a:lnTo>
                    <a:pt x="76156" y="12182"/>
                  </a:lnTo>
                  <a:lnTo>
                    <a:pt x="72338" y="22858"/>
                  </a:lnTo>
                  <a:lnTo>
                    <a:pt x="70182" y="35622"/>
                  </a:lnTo>
                  <a:lnTo>
                    <a:pt x="69346" y="50049"/>
                  </a:lnTo>
                  <a:lnTo>
                    <a:pt x="69225" y="65999"/>
                  </a:lnTo>
                  <a:lnTo>
                    <a:pt x="69399" y="83264"/>
                  </a:lnTo>
                  <a:lnTo>
                    <a:pt x="69815" y="101092"/>
                  </a:lnTo>
                  <a:lnTo>
                    <a:pt x="70692" y="118300"/>
                  </a:lnTo>
                  <a:lnTo>
                    <a:pt x="72127" y="134290"/>
                  </a:lnTo>
                  <a:lnTo>
                    <a:pt x="73920" y="149314"/>
                  </a:lnTo>
                  <a:lnTo>
                    <a:pt x="75669" y="164166"/>
                  </a:lnTo>
                  <a:lnTo>
                    <a:pt x="77148" y="179338"/>
                  </a:lnTo>
                  <a:lnTo>
                    <a:pt x="78464" y="194667"/>
                  </a:lnTo>
                  <a:lnTo>
                    <a:pt x="79953" y="209519"/>
                  </a:lnTo>
                  <a:lnTo>
                    <a:pt x="81808" y="223563"/>
                  </a:lnTo>
                  <a:lnTo>
                    <a:pt x="84054" y="237097"/>
                  </a:lnTo>
                  <a:lnTo>
                    <a:pt x="86641" y="250859"/>
                  </a:lnTo>
                  <a:lnTo>
                    <a:pt x="89500" y="265261"/>
                  </a:lnTo>
                  <a:lnTo>
                    <a:pt x="92725" y="280222"/>
                  </a:lnTo>
                  <a:lnTo>
                    <a:pt x="96569" y="295351"/>
                  </a:lnTo>
                  <a:lnTo>
                    <a:pt x="101117" y="310380"/>
                  </a:lnTo>
                  <a:lnTo>
                    <a:pt x="106307" y="325050"/>
                  </a:lnTo>
                  <a:lnTo>
                    <a:pt x="112015" y="339047"/>
                  </a:lnTo>
                  <a:lnTo>
                    <a:pt x="118115" y="352267"/>
                  </a:lnTo>
                  <a:lnTo>
                    <a:pt x="124498" y="364617"/>
                  </a:lnTo>
                  <a:lnTo>
                    <a:pt x="131083" y="375926"/>
                  </a:lnTo>
                  <a:lnTo>
                    <a:pt x="137798" y="386194"/>
                  </a:lnTo>
                  <a:lnTo>
                    <a:pt x="144295" y="395272"/>
                  </a:lnTo>
                  <a:lnTo>
                    <a:pt x="150589" y="403670"/>
                  </a:lnTo>
                  <a:lnTo>
                    <a:pt x="157230" y="412125"/>
                  </a:lnTo>
                  <a:lnTo>
                    <a:pt x="165277" y="422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72439" y="435682"/>
              <a:ext cx="154056" cy="197314"/>
            </a:xfrm>
            <a:custGeom>
              <a:avLst/>
              <a:gdLst/>
              <a:ahLst/>
              <a:cxnLst/>
              <a:rect l="0" t="0" r="0" b="0"/>
              <a:pathLst>
                <a:path w="154056" h="197314">
                  <a:moveTo>
                    <a:pt x="9475" y="0"/>
                  </a:moveTo>
                  <a:lnTo>
                    <a:pt x="6609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23" y="110018"/>
                  </a:lnTo>
                  <a:lnTo>
                    <a:pt x="3118" y="122286"/>
                  </a:lnTo>
                  <a:lnTo>
                    <a:pt x="5327" y="134072"/>
                  </a:lnTo>
                  <a:lnTo>
                    <a:pt x="7937" y="145482"/>
                  </a:lnTo>
                  <a:lnTo>
                    <a:pt x="11334" y="156452"/>
                  </a:lnTo>
                  <a:lnTo>
                    <a:pt x="16356" y="166753"/>
                  </a:lnTo>
                  <a:lnTo>
                    <a:pt x="23333" y="176302"/>
                  </a:lnTo>
                  <a:lnTo>
                    <a:pt x="32121" y="184680"/>
                  </a:lnTo>
                  <a:lnTo>
                    <a:pt x="42387" y="191098"/>
                  </a:lnTo>
                  <a:lnTo>
                    <a:pt x="53770" y="195294"/>
                  </a:lnTo>
                  <a:lnTo>
                    <a:pt x="65802" y="197313"/>
                  </a:lnTo>
                  <a:lnTo>
                    <a:pt x="77936" y="197239"/>
                  </a:lnTo>
                  <a:lnTo>
                    <a:pt x="89863" y="195329"/>
                  </a:lnTo>
                  <a:lnTo>
                    <a:pt x="101326" y="191626"/>
                  </a:lnTo>
                  <a:lnTo>
                    <a:pt x="112031" y="185876"/>
                  </a:lnTo>
                  <a:lnTo>
                    <a:pt x="121889" y="178122"/>
                  </a:lnTo>
                  <a:lnTo>
                    <a:pt x="130663" y="168664"/>
                  </a:lnTo>
                  <a:lnTo>
                    <a:pt x="137886" y="157874"/>
                  </a:lnTo>
                  <a:lnTo>
                    <a:pt x="143450" y="146099"/>
                  </a:lnTo>
                  <a:lnTo>
                    <a:pt x="147542" y="133618"/>
                  </a:lnTo>
                  <a:lnTo>
                    <a:pt x="150465" y="120641"/>
                  </a:lnTo>
                  <a:lnTo>
                    <a:pt x="152503" y="107327"/>
                  </a:lnTo>
                  <a:lnTo>
                    <a:pt x="153740" y="93947"/>
                  </a:lnTo>
                  <a:lnTo>
                    <a:pt x="154055" y="80883"/>
                  </a:lnTo>
                  <a:lnTo>
                    <a:pt x="153455" y="68327"/>
                  </a:lnTo>
                  <a:lnTo>
                    <a:pt x="152034" y="56538"/>
                  </a:lnTo>
                  <a:lnTo>
                    <a:pt x="149651" y="44678"/>
                  </a:lnTo>
                  <a:lnTo>
                    <a:pt x="144980" y="30589"/>
                  </a:lnTo>
                  <a:lnTo>
                    <a:pt x="13581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71426" y="417716"/>
              <a:ext cx="186433" cy="207480"/>
            </a:xfrm>
            <a:custGeom>
              <a:avLst/>
              <a:gdLst/>
              <a:ahLst/>
              <a:cxnLst/>
              <a:rect l="0" t="0" r="0" b="0"/>
              <a:pathLst>
                <a:path w="186433" h="207480">
                  <a:moveTo>
                    <a:pt x="147399" y="7437"/>
                  </a:moveTo>
                  <a:lnTo>
                    <a:pt x="138531" y="4571"/>
                  </a:lnTo>
                  <a:lnTo>
                    <a:pt x="129544" y="2429"/>
                  </a:lnTo>
                  <a:lnTo>
                    <a:pt x="119553" y="835"/>
                  </a:lnTo>
                  <a:lnTo>
                    <a:pt x="108746" y="0"/>
                  </a:lnTo>
                  <a:lnTo>
                    <a:pt x="97583" y="448"/>
                  </a:lnTo>
                  <a:lnTo>
                    <a:pt x="86386" y="2361"/>
                  </a:lnTo>
                  <a:lnTo>
                    <a:pt x="75620" y="5771"/>
                  </a:lnTo>
                  <a:lnTo>
                    <a:pt x="65932" y="10728"/>
                  </a:lnTo>
                  <a:lnTo>
                    <a:pt x="57581" y="17100"/>
                  </a:lnTo>
                  <a:lnTo>
                    <a:pt x="50808" y="24631"/>
                  </a:lnTo>
                  <a:lnTo>
                    <a:pt x="46001" y="33049"/>
                  </a:lnTo>
                  <a:lnTo>
                    <a:pt x="43178" y="42109"/>
                  </a:lnTo>
                  <a:lnTo>
                    <a:pt x="42231" y="51461"/>
                  </a:lnTo>
                  <a:lnTo>
                    <a:pt x="43098" y="60659"/>
                  </a:lnTo>
                  <a:lnTo>
                    <a:pt x="45576" y="69463"/>
                  </a:lnTo>
                  <a:lnTo>
                    <a:pt x="49677" y="77509"/>
                  </a:lnTo>
                  <a:lnTo>
                    <a:pt x="55702" y="84236"/>
                  </a:lnTo>
                  <a:lnTo>
                    <a:pt x="63644" y="89466"/>
                  </a:lnTo>
                  <a:lnTo>
                    <a:pt x="73230" y="93504"/>
                  </a:lnTo>
                  <a:lnTo>
                    <a:pt x="84105" y="96921"/>
                  </a:lnTo>
                  <a:lnTo>
                    <a:pt x="95934" y="100119"/>
                  </a:lnTo>
                  <a:lnTo>
                    <a:pt x="108281" y="103458"/>
                  </a:lnTo>
                  <a:lnTo>
                    <a:pt x="120636" y="107320"/>
                  </a:lnTo>
                  <a:lnTo>
                    <a:pt x="132715" y="111852"/>
                  </a:lnTo>
                  <a:lnTo>
                    <a:pt x="144281" y="117016"/>
                  </a:lnTo>
                  <a:lnTo>
                    <a:pt x="155055" y="122700"/>
                  </a:lnTo>
                  <a:lnTo>
                    <a:pt x="164957" y="128785"/>
                  </a:lnTo>
                  <a:lnTo>
                    <a:pt x="173590" y="135327"/>
                  </a:lnTo>
                  <a:lnTo>
                    <a:pt x="180185" y="142549"/>
                  </a:lnTo>
                  <a:lnTo>
                    <a:pt x="184501" y="150514"/>
                  </a:lnTo>
                  <a:lnTo>
                    <a:pt x="186432" y="158981"/>
                  </a:lnTo>
                  <a:lnTo>
                    <a:pt x="185766" y="167511"/>
                  </a:lnTo>
                  <a:lnTo>
                    <a:pt x="182643" y="175831"/>
                  </a:lnTo>
                  <a:lnTo>
                    <a:pt x="177140" y="183535"/>
                  </a:lnTo>
                  <a:lnTo>
                    <a:pt x="169110" y="190023"/>
                  </a:lnTo>
                  <a:lnTo>
                    <a:pt x="158722" y="195082"/>
                  </a:lnTo>
                  <a:lnTo>
                    <a:pt x="146698" y="198663"/>
                  </a:lnTo>
                  <a:lnTo>
                    <a:pt x="134108" y="200708"/>
                  </a:lnTo>
                  <a:lnTo>
                    <a:pt x="121599" y="201349"/>
                  </a:lnTo>
                  <a:lnTo>
                    <a:pt x="109101" y="201003"/>
                  </a:lnTo>
                  <a:lnTo>
                    <a:pt x="96039" y="200249"/>
                  </a:lnTo>
                  <a:lnTo>
                    <a:pt x="82115" y="199458"/>
                  </a:lnTo>
                  <a:lnTo>
                    <a:pt x="67702" y="198975"/>
                  </a:lnTo>
                  <a:lnTo>
                    <a:pt x="52054" y="199270"/>
                  </a:lnTo>
                  <a:lnTo>
                    <a:pt x="31559" y="201493"/>
                  </a:lnTo>
                  <a:lnTo>
                    <a:pt x="0" y="207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57896" y="433583"/>
              <a:ext cx="166298" cy="205306"/>
            </a:xfrm>
            <a:custGeom>
              <a:avLst/>
              <a:gdLst/>
              <a:ahLst/>
              <a:cxnLst/>
              <a:rect l="0" t="0" r="0" b="0"/>
              <a:pathLst>
                <a:path w="166298" h="205306">
                  <a:moveTo>
                    <a:pt x="124183" y="23156"/>
                  </a:moveTo>
                  <a:lnTo>
                    <a:pt x="118248" y="17355"/>
                  </a:lnTo>
                  <a:lnTo>
                    <a:pt x="112043" y="12431"/>
                  </a:lnTo>
                  <a:lnTo>
                    <a:pt x="104944" y="7938"/>
                  </a:lnTo>
                  <a:lnTo>
                    <a:pt x="96830" y="4062"/>
                  </a:lnTo>
                  <a:lnTo>
                    <a:pt x="87536" y="1346"/>
                  </a:lnTo>
                  <a:lnTo>
                    <a:pt x="77097" y="0"/>
                  </a:lnTo>
                  <a:lnTo>
                    <a:pt x="66018" y="244"/>
                  </a:lnTo>
                  <a:lnTo>
                    <a:pt x="55128" y="2458"/>
                  </a:lnTo>
                  <a:lnTo>
                    <a:pt x="44891" y="6659"/>
                  </a:lnTo>
                  <a:lnTo>
                    <a:pt x="35563" y="12734"/>
                  </a:lnTo>
                  <a:lnTo>
                    <a:pt x="27369" y="20624"/>
                  </a:lnTo>
                  <a:lnTo>
                    <a:pt x="20311" y="30113"/>
                  </a:lnTo>
                  <a:lnTo>
                    <a:pt x="14383" y="40889"/>
                  </a:lnTo>
                  <a:lnTo>
                    <a:pt x="9685" y="52638"/>
                  </a:lnTo>
                  <a:lnTo>
                    <a:pt x="6149" y="65093"/>
                  </a:lnTo>
                  <a:lnTo>
                    <a:pt x="3584" y="78047"/>
                  </a:lnTo>
                  <a:lnTo>
                    <a:pt x="1771" y="91349"/>
                  </a:lnTo>
                  <a:lnTo>
                    <a:pt x="520" y="104880"/>
                  </a:lnTo>
                  <a:lnTo>
                    <a:pt x="0" y="118238"/>
                  </a:lnTo>
                  <a:lnTo>
                    <a:pt x="708" y="130754"/>
                  </a:lnTo>
                  <a:lnTo>
                    <a:pt x="2820" y="142139"/>
                  </a:lnTo>
                  <a:lnTo>
                    <a:pt x="6374" y="152598"/>
                  </a:lnTo>
                  <a:lnTo>
                    <a:pt x="11435" y="162624"/>
                  </a:lnTo>
                  <a:lnTo>
                    <a:pt x="17883" y="172544"/>
                  </a:lnTo>
                  <a:lnTo>
                    <a:pt x="25637" y="182022"/>
                  </a:lnTo>
                  <a:lnTo>
                    <a:pt x="34736" y="190183"/>
                  </a:lnTo>
                  <a:lnTo>
                    <a:pt x="45074" y="196631"/>
                  </a:lnTo>
                  <a:lnTo>
                    <a:pt x="56266" y="201282"/>
                  </a:lnTo>
                  <a:lnTo>
                    <a:pt x="67771" y="204113"/>
                  </a:lnTo>
                  <a:lnTo>
                    <a:pt x="79243" y="205305"/>
                  </a:lnTo>
                  <a:lnTo>
                    <a:pt x="90386" y="205004"/>
                  </a:lnTo>
                  <a:lnTo>
                    <a:pt x="100867" y="203223"/>
                  </a:lnTo>
                  <a:lnTo>
                    <a:pt x="110583" y="200105"/>
                  </a:lnTo>
                  <a:lnTo>
                    <a:pt x="119598" y="195896"/>
                  </a:lnTo>
                  <a:lnTo>
                    <a:pt x="128048" y="190856"/>
                  </a:lnTo>
                  <a:lnTo>
                    <a:pt x="136061" y="185217"/>
                  </a:lnTo>
                  <a:lnTo>
                    <a:pt x="143453" y="179461"/>
                  </a:lnTo>
                  <a:lnTo>
                    <a:pt x="150453" y="173754"/>
                  </a:lnTo>
                  <a:lnTo>
                    <a:pt x="157680" y="167599"/>
                  </a:lnTo>
                  <a:lnTo>
                    <a:pt x="166297" y="160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63000" y="473192"/>
              <a:ext cx="156755" cy="166991"/>
            </a:xfrm>
            <a:custGeom>
              <a:avLst/>
              <a:gdLst/>
              <a:ahLst/>
              <a:cxnLst/>
              <a:rect l="0" t="0" r="0" b="0"/>
              <a:pathLst>
                <a:path w="156755" h="166991">
                  <a:moveTo>
                    <a:pt x="98064" y="4604"/>
                  </a:moveTo>
                  <a:lnTo>
                    <a:pt x="89263" y="1804"/>
                  </a:lnTo>
                  <a:lnTo>
                    <a:pt x="80916" y="302"/>
                  </a:lnTo>
                  <a:lnTo>
                    <a:pt x="72222" y="0"/>
                  </a:lnTo>
                  <a:lnTo>
                    <a:pt x="63273" y="852"/>
                  </a:lnTo>
                  <a:lnTo>
                    <a:pt x="54426" y="2969"/>
                  </a:lnTo>
                  <a:lnTo>
                    <a:pt x="45887" y="6295"/>
                  </a:lnTo>
                  <a:lnTo>
                    <a:pt x="37699" y="10803"/>
                  </a:lnTo>
                  <a:lnTo>
                    <a:pt x="29822" y="16571"/>
                  </a:lnTo>
                  <a:lnTo>
                    <a:pt x="22201" y="23527"/>
                  </a:lnTo>
                  <a:lnTo>
                    <a:pt x="15101" y="31637"/>
                  </a:lnTo>
                  <a:lnTo>
                    <a:pt x="9084" y="40982"/>
                  </a:lnTo>
                  <a:lnTo>
                    <a:pt x="4380" y="51487"/>
                  </a:lnTo>
                  <a:lnTo>
                    <a:pt x="1222" y="62795"/>
                  </a:lnTo>
                  <a:lnTo>
                    <a:pt x="0" y="74376"/>
                  </a:lnTo>
                  <a:lnTo>
                    <a:pt x="739" y="85905"/>
                  </a:lnTo>
                  <a:lnTo>
                    <a:pt x="3167" y="97255"/>
                  </a:lnTo>
                  <a:lnTo>
                    <a:pt x="6921" y="108409"/>
                  </a:lnTo>
                  <a:lnTo>
                    <a:pt x="11668" y="119384"/>
                  </a:lnTo>
                  <a:lnTo>
                    <a:pt x="17292" y="129889"/>
                  </a:lnTo>
                  <a:lnTo>
                    <a:pt x="23890" y="139346"/>
                  </a:lnTo>
                  <a:lnTo>
                    <a:pt x="31442" y="147518"/>
                  </a:lnTo>
                  <a:lnTo>
                    <a:pt x="39970" y="154328"/>
                  </a:lnTo>
                  <a:lnTo>
                    <a:pt x="49605" y="159686"/>
                  </a:lnTo>
                  <a:lnTo>
                    <a:pt x="60303" y="163688"/>
                  </a:lnTo>
                  <a:lnTo>
                    <a:pt x="71572" y="166241"/>
                  </a:lnTo>
                  <a:lnTo>
                    <a:pt x="82597" y="166990"/>
                  </a:lnTo>
                  <a:lnTo>
                    <a:pt x="92933" y="165897"/>
                  </a:lnTo>
                  <a:lnTo>
                    <a:pt x="102499" y="163047"/>
                  </a:lnTo>
                  <a:lnTo>
                    <a:pt x="111384" y="158468"/>
                  </a:lnTo>
                  <a:lnTo>
                    <a:pt x="119726" y="152351"/>
                  </a:lnTo>
                  <a:lnTo>
                    <a:pt x="127498" y="144991"/>
                  </a:lnTo>
                  <a:lnTo>
                    <a:pt x="134507" y="136688"/>
                  </a:lnTo>
                  <a:lnTo>
                    <a:pt x="140703" y="127696"/>
                  </a:lnTo>
                  <a:lnTo>
                    <a:pt x="146019" y="118049"/>
                  </a:lnTo>
                  <a:lnTo>
                    <a:pt x="150293" y="107589"/>
                  </a:lnTo>
                  <a:lnTo>
                    <a:pt x="153531" y="96297"/>
                  </a:lnTo>
                  <a:lnTo>
                    <a:pt x="155724" y="84442"/>
                  </a:lnTo>
                  <a:lnTo>
                    <a:pt x="156754" y="72485"/>
                  </a:lnTo>
                  <a:lnTo>
                    <a:pt x="156661" y="60710"/>
                  </a:lnTo>
                  <a:lnTo>
                    <a:pt x="155294" y="49532"/>
                  </a:lnTo>
                  <a:lnTo>
                    <a:pt x="152250" y="39558"/>
                  </a:lnTo>
                  <a:lnTo>
                    <a:pt x="147463" y="31007"/>
                  </a:lnTo>
                  <a:lnTo>
                    <a:pt x="141231" y="23907"/>
                  </a:lnTo>
                  <a:lnTo>
                    <a:pt x="133216" y="17584"/>
                  </a:lnTo>
                  <a:lnTo>
                    <a:pt x="120479" y="114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92138" y="483030"/>
              <a:ext cx="124710" cy="156854"/>
            </a:xfrm>
            <a:custGeom>
              <a:avLst/>
              <a:gdLst/>
              <a:ahLst/>
              <a:cxnLst/>
              <a:rect l="0" t="0" r="0" b="0"/>
              <a:pathLst>
                <a:path w="124710" h="156854">
                  <a:moveTo>
                    <a:pt x="68967" y="15823"/>
                  </a:moveTo>
                  <a:lnTo>
                    <a:pt x="63033" y="7357"/>
                  </a:lnTo>
                  <a:lnTo>
                    <a:pt x="56828" y="2211"/>
                  </a:lnTo>
                  <a:lnTo>
                    <a:pt x="49741" y="0"/>
                  </a:lnTo>
                  <a:lnTo>
                    <a:pt x="42147" y="350"/>
                  </a:lnTo>
                  <a:lnTo>
                    <a:pt x="34797" y="3086"/>
                  </a:lnTo>
                  <a:lnTo>
                    <a:pt x="28109" y="7879"/>
                  </a:lnTo>
                  <a:lnTo>
                    <a:pt x="22160" y="14309"/>
                  </a:lnTo>
                  <a:lnTo>
                    <a:pt x="16864" y="21967"/>
                  </a:lnTo>
                  <a:lnTo>
                    <a:pt x="12087" y="30523"/>
                  </a:lnTo>
                  <a:lnTo>
                    <a:pt x="7863" y="40043"/>
                  </a:lnTo>
                  <a:lnTo>
                    <a:pt x="4392" y="50948"/>
                  </a:lnTo>
                  <a:lnTo>
                    <a:pt x="1727" y="63352"/>
                  </a:lnTo>
                  <a:lnTo>
                    <a:pt x="107" y="76768"/>
                  </a:lnTo>
                  <a:lnTo>
                    <a:pt x="0" y="90312"/>
                  </a:lnTo>
                  <a:lnTo>
                    <a:pt x="1529" y="103449"/>
                  </a:lnTo>
                  <a:lnTo>
                    <a:pt x="4675" y="115691"/>
                  </a:lnTo>
                  <a:lnTo>
                    <a:pt x="9454" y="126455"/>
                  </a:lnTo>
                  <a:lnTo>
                    <a:pt x="15710" y="135572"/>
                  </a:lnTo>
                  <a:lnTo>
                    <a:pt x="23333" y="143049"/>
                  </a:lnTo>
                  <a:lnTo>
                    <a:pt x="32343" y="148870"/>
                  </a:lnTo>
                  <a:lnTo>
                    <a:pt x="42616" y="153190"/>
                  </a:lnTo>
                  <a:lnTo>
                    <a:pt x="53596" y="155959"/>
                  </a:lnTo>
                  <a:lnTo>
                    <a:pt x="64426" y="156853"/>
                  </a:lnTo>
                  <a:lnTo>
                    <a:pt x="74631" y="155859"/>
                  </a:lnTo>
                  <a:lnTo>
                    <a:pt x="84108" y="153075"/>
                  </a:lnTo>
                  <a:lnTo>
                    <a:pt x="92933" y="148540"/>
                  </a:lnTo>
                  <a:lnTo>
                    <a:pt x="101232" y="142449"/>
                  </a:lnTo>
                  <a:lnTo>
                    <a:pt x="108806" y="134936"/>
                  </a:lnTo>
                  <a:lnTo>
                    <a:pt x="115149" y="125998"/>
                  </a:lnTo>
                  <a:lnTo>
                    <a:pt x="120076" y="115775"/>
                  </a:lnTo>
                  <a:lnTo>
                    <a:pt x="123385" y="104827"/>
                  </a:lnTo>
                  <a:lnTo>
                    <a:pt x="124709" y="94020"/>
                  </a:lnTo>
                  <a:lnTo>
                    <a:pt x="124039" y="83829"/>
                  </a:lnTo>
                  <a:lnTo>
                    <a:pt x="121658" y="74361"/>
                  </a:lnTo>
                  <a:lnTo>
                    <a:pt x="117934" y="65542"/>
                  </a:lnTo>
                  <a:lnTo>
                    <a:pt x="113203" y="57248"/>
                  </a:lnTo>
                  <a:lnTo>
                    <a:pt x="107419" y="49678"/>
                  </a:lnTo>
                  <a:lnTo>
                    <a:pt x="100182" y="43337"/>
                  </a:lnTo>
                  <a:lnTo>
                    <a:pt x="91406" y="38402"/>
                  </a:lnTo>
                  <a:lnTo>
                    <a:pt x="81880" y="34740"/>
                  </a:lnTo>
                  <a:lnTo>
                    <a:pt x="72163" y="31719"/>
                  </a:lnTo>
                  <a:lnTo>
                    <a:pt x="61401" y="29074"/>
                  </a:lnTo>
                  <a:lnTo>
                    <a:pt x="47911" y="26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67444" y="298811"/>
              <a:ext cx="9476" cy="357970"/>
            </a:xfrm>
            <a:custGeom>
              <a:avLst/>
              <a:gdLst/>
              <a:ahLst/>
              <a:cxnLst/>
              <a:rect l="0" t="0" r="0" b="0"/>
              <a:pathLst>
                <a:path w="9476" h="357970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4" y="27851"/>
                  </a:lnTo>
                  <a:lnTo>
                    <a:pt x="1683" y="38832"/>
                  </a:lnTo>
                  <a:lnTo>
                    <a:pt x="835" y="50643"/>
                  </a:lnTo>
                  <a:lnTo>
                    <a:pt x="242" y="63106"/>
                  </a:lnTo>
                  <a:lnTo>
                    <a:pt x="0" y="76217"/>
                  </a:lnTo>
                  <a:lnTo>
                    <a:pt x="364" y="90146"/>
                  </a:lnTo>
                  <a:lnTo>
                    <a:pt x="1420" y="104921"/>
                  </a:lnTo>
                  <a:lnTo>
                    <a:pt x="2942" y="120435"/>
                  </a:lnTo>
                  <a:lnTo>
                    <a:pt x="4502" y="136533"/>
                  </a:lnTo>
                  <a:lnTo>
                    <a:pt x="5844" y="153064"/>
                  </a:lnTo>
                  <a:lnTo>
                    <a:pt x="6898" y="169741"/>
                  </a:lnTo>
                  <a:lnTo>
                    <a:pt x="7679" y="186164"/>
                  </a:lnTo>
                  <a:lnTo>
                    <a:pt x="8239" y="202135"/>
                  </a:lnTo>
                  <a:lnTo>
                    <a:pt x="8632" y="217639"/>
                  </a:lnTo>
                  <a:lnTo>
                    <a:pt x="8903" y="232743"/>
                  </a:lnTo>
                  <a:lnTo>
                    <a:pt x="9089" y="247536"/>
                  </a:lnTo>
                  <a:lnTo>
                    <a:pt x="9216" y="262099"/>
                  </a:lnTo>
                  <a:lnTo>
                    <a:pt x="9302" y="276498"/>
                  </a:lnTo>
                  <a:lnTo>
                    <a:pt x="9358" y="290768"/>
                  </a:lnTo>
                  <a:lnTo>
                    <a:pt x="9397" y="304532"/>
                  </a:lnTo>
                  <a:lnTo>
                    <a:pt x="9426" y="318464"/>
                  </a:lnTo>
                  <a:lnTo>
                    <a:pt x="9451" y="334906"/>
                  </a:lnTo>
                  <a:lnTo>
                    <a:pt x="947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01235" y="446210"/>
              <a:ext cx="144141" cy="178986"/>
            </a:xfrm>
            <a:custGeom>
              <a:avLst/>
              <a:gdLst/>
              <a:ahLst/>
              <a:cxnLst/>
              <a:rect l="0" t="0" r="0" b="0"/>
              <a:pathLst>
                <a:path w="144141" h="178986">
                  <a:moveTo>
                    <a:pt x="112554" y="0"/>
                  </a:moveTo>
                  <a:lnTo>
                    <a:pt x="103752" y="3001"/>
                  </a:lnTo>
                  <a:lnTo>
                    <a:pt x="95406" y="6424"/>
                  </a:lnTo>
                  <a:lnTo>
                    <a:pt x="86707" y="10620"/>
                  </a:lnTo>
                  <a:lnTo>
                    <a:pt x="77586" y="15520"/>
                  </a:lnTo>
                  <a:lnTo>
                    <a:pt x="68091" y="21001"/>
                  </a:lnTo>
                  <a:lnTo>
                    <a:pt x="58304" y="26932"/>
                  </a:lnTo>
                  <a:lnTo>
                    <a:pt x="48463" y="33193"/>
                  </a:lnTo>
                  <a:lnTo>
                    <a:pt x="38937" y="39692"/>
                  </a:lnTo>
                  <a:lnTo>
                    <a:pt x="29909" y="46361"/>
                  </a:lnTo>
                  <a:lnTo>
                    <a:pt x="21543" y="53312"/>
                  </a:lnTo>
                  <a:lnTo>
                    <a:pt x="14071" y="60817"/>
                  </a:lnTo>
                  <a:lnTo>
                    <a:pt x="7544" y="68976"/>
                  </a:lnTo>
                  <a:lnTo>
                    <a:pt x="2500" y="77575"/>
                  </a:lnTo>
                  <a:lnTo>
                    <a:pt x="0" y="86193"/>
                  </a:lnTo>
                  <a:lnTo>
                    <a:pt x="398" y="94577"/>
                  </a:lnTo>
                  <a:lnTo>
                    <a:pt x="3428" y="102494"/>
                  </a:lnTo>
                  <a:lnTo>
                    <a:pt x="8583" y="109658"/>
                  </a:lnTo>
                  <a:lnTo>
                    <a:pt x="15345" y="115992"/>
                  </a:lnTo>
                  <a:lnTo>
                    <a:pt x="23270" y="121584"/>
                  </a:lnTo>
                  <a:lnTo>
                    <a:pt x="32018" y="126582"/>
                  </a:lnTo>
                  <a:lnTo>
                    <a:pt x="41338" y="131138"/>
                  </a:lnTo>
                  <a:lnTo>
                    <a:pt x="51049" y="135539"/>
                  </a:lnTo>
                  <a:lnTo>
                    <a:pt x="61027" y="140188"/>
                  </a:lnTo>
                  <a:lnTo>
                    <a:pt x="71186" y="145280"/>
                  </a:lnTo>
                  <a:lnTo>
                    <a:pt x="81468" y="150667"/>
                  </a:lnTo>
                  <a:lnTo>
                    <a:pt x="91830" y="155977"/>
                  </a:lnTo>
                  <a:lnTo>
                    <a:pt x="102235" y="160986"/>
                  </a:lnTo>
                  <a:lnTo>
                    <a:pt x="112207" y="165499"/>
                  </a:lnTo>
                  <a:lnTo>
                    <a:pt x="121824" y="169705"/>
                  </a:lnTo>
                  <a:lnTo>
                    <a:pt x="131931" y="173971"/>
                  </a:lnTo>
                  <a:lnTo>
                    <a:pt x="14414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08545" y="54096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7729" y="8801"/>
                  </a:lnTo>
                  <a:lnTo>
                    <a:pt x="6228" y="17148"/>
                  </a:lnTo>
                  <a:lnTo>
                    <a:pt x="5912" y="25847"/>
                  </a:lnTo>
                  <a:lnTo>
                    <a:pt x="6246" y="34968"/>
                  </a:lnTo>
                  <a:lnTo>
                    <a:pt x="6417" y="44463"/>
                  </a:lnTo>
                  <a:lnTo>
                    <a:pt x="5984" y="54241"/>
                  </a:lnTo>
                  <a:lnTo>
                    <a:pt x="5009" y="63772"/>
                  </a:lnTo>
                  <a:lnTo>
                    <a:pt x="3783" y="73035"/>
                  </a:lnTo>
                  <a:lnTo>
                    <a:pt x="2193" y="8284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87489" y="39356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82245" y="442472"/>
              <a:ext cx="157928" cy="182724"/>
            </a:xfrm>
            <a:custGeom>
              <a:avLst/>
              <a:gdLst/>
              <a:ahLst/>
              <a:cxnLst/>
              <a:rect l="0" t="0" r="0" b="0"/>
              <a:pathLst>
                <a:path w="157928" h="182724">
                  <a:moveTo>
                    <a:pt x="0" y="56381"/>
                  </a:moveTo>
                  <a:lnTo>
                    <a:pt x="11667" y="56448"/>
                  </a:lnTo>
                  <a:lnTo>
                    <a:pt x="22157" y="57088"/>
                  </a:lnTo>
                  <a:lnTo>
                    <a:pt x="32459" y="58376"/>
                  </a:lnTo>
                  <a:lnTo>
                    <a:pt x="42762" y="59890"/>
                  </a:lnTo>
                  <a:lnTo>
                    <a:pt x="53105" y="60909"/>
                  </a:lnTo>
                  <a:lnTo>
                    <a:pt x="63494" y="61069"/>
                  </a:lnTo>
                  <a:lnTo>
                    <a:pt x="73922" y="60342"/>
                  </a:lnTo>
                  <a:lnTo>
                    <a:pt x="84379" y="58856"/>
                  </a:lnTo>
                  <a:lnTo>
                    <a:pt x="94859" y="56780"/>
                  </a:lnTo>
                  <a:lnTo>
                    <a:pt x="105355" y="54267"/>
                  </a:lnTo>
                  <a:lnTo>
                    <a:pt x="115860" y="51442"/>
                  </a:lnTo>
                  <a:lnTo>
                    <a:pt x="126351" y="48395"/>
                  </a:lnTo>
                  <a:lnTo>
                    <a:pt x="135998" y="45005"/>
                  </a:lnTo>
                  <a:lnTo>
                    <a:pt x="143009" y="40221"/>
                  </a:lnTo>
                  <a:lnTo>
                    <a:pt x="146278" y="33707"/>
                  </a:lnTo>
                  <a:lnTo>
                    <a:pt x="145875" y="26861"/>
                  </a:lnTo>
                  <a:lnTo>
                    <a:pt x="142503" y="20084"/>
                  </a:lnTo>
                  <a:lnTo>
                    <a:pt x="136765" y="13676"/>
                  </a:lnTo>
                  <a:lnTo>
                    <a:pt x="128987" y="8198"/>
                  </a:lnTo>
                  <a:lnTo>
                    <a:pt x="119520" y="3892"/>
                  </a:lnTo>
                  <a:lnTo>
                    <a:pt x="108902" y="1020"/>
                  </a:lnTo>
                  <a:lnTo>
                    <a:pt x="97776" y="0"/>
                  </a:lnTo>
                  <a:lnTo>
                    <a:pt x="86551" y="872"/>
                  </a:lnTo>
                  <a:lnTo>
                    <a:pt x="75403" y="3221"/>
                  </a:lnTo>
                  <a:lnTo>
                    <a:pt x="64383" y="6393"/>
                  </a:lnTo>
                  <a:lnTo>
                    <a:pt x="53497" y="9935"/>
                  </a:lnTo>
                  <a:lnTo>
                    <a:pt x="43051" y="13937"/>
                  </a:lnTo>
                  <a:lnTo>
                    <a:pt x="33635" y="18906"/>
                  </a:lnTo>
                  <a:lnTo>
                    <a:pt x="25494" y="25064"/>
                  </a:lnTo>
                  <a:lnTo>
                    <a:pt x="18874" y="32335"/>
                  </a:lnTo>
                  <a:lnTo>
                    <a:pt x="14176" y="40520"/>
                  </a:lnTo>
                  <a:lnTo>
                    <a:pt x="11426" y="49400"/>
                  </a:lnTo>
                  <a:lnTo>
                    <a:pt x="10359" y="58787"/>
                  </a:lnTo>
                  <a:lnTo>
                    <a:pt x="10613" y="68534"/>
                  </a:lnTo>
                  <a:lnTo>
                    <a:pt x="11857" y="78526"/>
                  </a:lnTo>
                  <a:lnTo>
                    <a:pt x="13977" y="88522"/>
                  </a:lnTo>
                  <a:lnTo>
                    <a:pt x="17069" y="98161"/>
                  </a:lnTo>
                  <a:lnTo>
                    <a:pt x="21113" y="107273"/>
                  </a:lnTo>
                  <a:lnTo>
                    <a:pt x="26132" y="115867"/>
                  </a:lnTo>
                  <a:lnTo>
                    <a:pt x="32258" y="124026"/>
                  </a:lnTo>
                  <a:lnTo>
                    <a:pt x="39457" y="131845"/>
                  </a:lnTo>
                  <a:lnTo>
                    <a:pt x="47563" y="139250"/>
                  </a:lnTo>
                  <a:lnTo>
                    <a:pt x="56375" y="146004"/>
                  </a:lnTo>
                  <a:lnTo>
                    <a:pt x="65713" y="152026"/>
                  </a:lnTo>
                  <a:lnTo>
                    <a:pt x="75593" y="157223"/>
                  </a:lnTo>
                  <a:lnTo>
                    <a:pt x="86210" y="161416"/>
                  </a:lnTo>
                  <a:lnTo>
                    <a:pt x="97599" y="164611"/>
                  </a:lnTo>
                  <a:lnTo>
                    <a:pt x="109252" y="167146"/>
                  </a:lnTo>
                  <a:lnTo>
                    <a:pt x="121454" y="169957"/>
                  </a:lnTo>
                  <a:lnTo>
                    <a:pt x="136396" y="174412"/>
                  </a:lnTo>
                  <a:lnTo>
                    <a:pt x="157927" y="182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34929" y="452135"/>
              <a:ext cx="115814" cy="183589"/>
            </a:xfrm>
            <a:custGeom>
              <a:avLst/>
              <a:gdLst/>
              <a:ahLst/>
              <a:cxnLst/>
              <a:rect l="0" t="0" r="0" b="0"/>
              <a:pathLst>
                <a:path w="115814" h="183589">
                  <a:moveTo>
                    <a:pt x="115813" y="4604"/>
                  </a:moveTo>
                  <a:lnTo>
                    <a:pt x="107012" y="1804"/>
                  </a:lnTo>
                  <a:lnTo>
                    <a:pt x="98666" y="302"/>
                  </a:lnTo>
                  <a:lnTo>
                    <a:pt x="89966" y="0"/>
                  </a:lnTo>
                  <a:lnTo>
                    <a:pt x="80846" y="852"/>
                  </a:lnTo>
                  <a:lnTo>
                    <a:pt x="71350" y="2969"/>
                  </a:lnTo>
                  <a:lnTo>
                    <a:pt x="61563" y="6291"/>
                  </a:lnTo>
                  <a:lnTo>
                    <a:pt x="51721" y="10626"/>
                  </a:lnTo>
                  <a:lnTo>
                    <a:pt x="42196" y="15745"/>
                  </a:lnTo>
                  <a:lnTo>
                    <a:pt x="33177" y="21448"/>
                  </a:lnTo>
                  <a:lnTo>
                    <a:pt x="25156" y="27732"/>
                  </a:lnTo>
                  <a:lnTo>
                    <a:pt x="18981" y="34781"/>
                  </a:lnTo>
                  <a:lnTo>
                    <a:pt x="14952" y="42630"/>
                  </a:lnTo>
                  <a:lnTo>
                    <a:pt x="13215" y="51019"/>
                  </a:lnTo>
                  <a:lnTo>
                    <a:pt x="14010" y="59496"/>
                  </a:lnTo>
                  <a:lnTo>
                    <a:pt x="17213" y="67786"/>
                  </a:lnTo>
                  <a:lnTo>
                    <a:pt x="22428" y="75640"/>
                  </a:lnTo>
                  <a:lnTo>
                    <a:pt x="29200" y="82762"/>
                  </a:lnTo>
                  <a:lnTo>
                    <a:pt x="37118" y="89067"/>
                  </a:lnTo>
                  <a:lnTo>
                    <a:pt x="45853" y="94640"/>
                  </a:lnTo>
                  <a:lnTo>
                    <a:pt x="55161" y="99625"/>
                  </a:lnTo>
                  <a:lnTo>
                    <a:pt x="64853" y="104177"/>
                  </a:lnTo>
                  <a:lnTo>
                    <a:pt x="74478" y="108746"/>
                  </a:lnTo>
                  <a:lnTo>
                    <a:pt x="83335" y="114039"/>
                  </a:lnTo>
                  <a:lnTo>
                    <a:pt x="91088" y="120377"/>
                  </a:lnTo>
                  <a:lnTo>
                    <a:pt x="97105" y="127416"/>
                  </a:lnTo>
                  <a:lnTo>
                    <a:pt x="100335" y="134372"/>
                  </a:lnTo>
                  <a:lnTo>
                    <a:pt x="100459" y="140784"/>
                  </a:lnTo>
                  <a:lnTo>
                    <a:pt x="97625" y="146374"/>
                  </a:lnTo>
                  <a:lnTo>
                    <a:pt x="92077" y="150896"/>
                  </a:lnTo>
                  <a:lnTo>
                    <a:pt x="84242" y="154343"/>
                  </a:lnTo>
                  <a:lnTo>
                    <a:pt x="74783" y="157030"/>
                  </a:lnTo>
                  <a:lnTo>
                    <a:pt x="64467" y="159464"/>
                  </a:lnTo>
                  <a:lnTo>
                    <a:pt x="53808" y="161962"/>
                  </a:lnTo>
                  <a:lnTo>
                    <a:pt x="43320" y="164683"/>
                  </a:lnTo>
                  <a:lnTo>
                    <a:pt x="32484" y="168090"/>
                  </a:lnTo>
                  <a:lnTo>
                    <a:pt x="19240" y="173605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34971" y="6146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5" name="Straight Connector 34"/>
          <p:cNvCxnSpPr/>
          <p:nvPr/>
        </p:nvCxnSpPr>
        <p:spPr>
          <a:xfrm flipH="1">
            <a:off x="1317497" y="2693797"/>
            <a:ext cx="69121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1559599" y="1914673"/>
            <a:ext cx="4358786" cy="1189721"/>
            <a:chOff x="1559599" y="1914673"/>
            <a:chExt cx="4358786" cy="1189721"/>
          </a:xfrm>
        </p:grpSpPr>
        <p:sp>
          <p:nvSpPr>
            <p:cNvPr id="36" name="Freeform 35"/>
            <p:cNvSpPr/>
            <p:nvPr/>
          </p:nvSpPr>
          <p:spPr>
            <a:xfrm>
              <a:off x="1559599" y="2356501"/>
              <a:ext cx="298397" cy="747893"/>
            </a:xfrm>
            <a:custGeom>
              <a:avLst/>
              <a:gdLst/>
              <a:ahLst/>
              <a:cxnLst/>
              <a:rect l="0" t="0" r="0" b="0"/>
              <a:pathLst>
                <a:path w="298397" h="747893">
                  <a:moveTo>
                    <a:pt x="273741" y="158296"/>
                  </a:moveTo>
                  <a:lnTo>
                    <a:pt x="270621" y="104151"/>
                  </a:lnTo>
                  <a:lnTo>
                    <a:pt x="264166" y="79250"/>
                  </a:lnTo>
                  <a:lnTo>
                    <a:pt x="234338" y="31019"/>
                  </a:lnTo>
                  <a:lnTo>
                    <a:pt x="202664" y="5681"/>
                  </a:lnTo>
                  <a:lnTo>
                    <a:pt x="177031" y="0"/>
                  </a:lnTo>
                  <a:lnTo>
                    <a:pt x="152380" y="2544"/>
                  </a:lnTo>
                  <a:lnTo>
                    <a:pt x="133625" y="11474"/>
                  </a:lnTo>
                  <a:lnTo>
                    <a:pt x="95285" y="44676"/>
                  </a:lnTo>
                  <a:lnTo>
                    <a:pt x="67088" y="85030"/>
                  </a:lnTo>
                  <a:lnTo>
                    <a:pt x="59063" y="108186"/>
                  </a:lnTo>
                  <a:lnTo>
                    <a:pt x="53911" y="170711"/>
                  </a:lnTo>
                  <a:lnTo>
                    <a:pt x="58482" y="228209"/>
                  </a:lnTo>
                  <a:lnTo>
                    <a:pt x="67326" y="248250"/>
                  </a:lnTo>
                  <a:lnTo>
                    <a:pt x="99983" y="293581"/>
                  </a:lnTo>
                  <a:lnTo>
                    <a:pt x="118136" y="305380"/>
                  </a:lnTo>
                  <a:lnTo>
                    <a:pt x="137903" y="308285"/>
                  </a:lnTo>
                  <a:lnTo>
                    <a:pt x="148087" y="307421"/>
                  </a:lnTo>
                  <a:lnTo>
                    <a:pt x="165642" y="300223"/>
                  </a:lnTo>
                  <a:lnTo>
                    <a:pt x="195976" y="276538"/>
                  </a:lnTo>
                  <a:lnTo>
                    <a:pt x="229532" y="215167"/>
                  </a:lnTo>
                  <a:lnTo>
                    <a:pt x="246898" y="170613"/>
                  </a:lnTo>
                  <a:lnTo>
                    <a:pt x="248826" y="172356"/>
                  </a:lnTo>
                  <a:lnTo>
                    <a:pt x="253346" y="230771"/>
                  </a:lnTo>
                  <a:lnTo>
                    <a:pt x="260939" y="283885"/>
                  </a:lnTo>
                  <a:lnTo>
                    <a:pt x="270866" y="338172"/>
                  </a:lnTo>
                  <a:lnTo>
                    <a:pt x="276009" y="389017"/>
                  </a:lnTo>
                  <a:lnTo>
                    <a:pt x="281768" y="431634"/>
                  </a:lnTo>
                  <a:lnTo>
                    <a:pt x="291587" y="495089"/>
                  </a:lnTo>
                  <a:lnTo>
                    <a:pt x="298396" y="556004"/>
                  </a:lnTo>
                  <a:lnTo>
                    <a:pt x="287155" y="604728"/>
                  </a:lnTo>
                  <a:lnTo>
                    <a:pt x="262396" y="659994"/>
                  </a:lnTo>
                  <a:lnTo>
                    <a:pt x="246472" y="681920"/>
                  </a:lnTo>
                  <a:lnTo>
                    <a:pt x="211199" y="706248"/>
                  </a:lnTo>
                  <a:lnTo>
                    <a:pt x="154239" y="725541"/>
                  </a:lnTo>
                  <a:lnTo>
                    <a:pt x="92598" y="735028"/>
                  </a:lnTo>
                  <a:lnTo>
                    <a:pt x="37702" y="744138"/>
                  </a:lnTo>
                  <a:lnTo>
                    <a:pt x="0" y="747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98765" y="2388455"/>
              <a:ext cx="145146" cy="315229"/>
            </a:xfrm>
            <a:custGeom>
              <a:avLst/>
              <a:gdLst/>
              <a:ahLst/>
              <a:cxnLst/>
              <a:rect l="0" t="0" r="0" b="0"/>
              <a:pathLst>
                <a:path w="145146" h="315229">
                  <a:moveTo>
                    <a:pt x="18803" y="178984"/>
                  </a:moveTo>
                  <a:lnTo>
                    <a:pt x="13214" y="195752"/>
                  </a:lnTo>
                  <a:lnTo>
                    <a:pt x="15327" y="228536"/>
                  </a:lnTo>
                  <a:lnTo>
                    <a:pt x="25352" y="281536"/>
                  </a:lnTo>
                  <a:lnTo>
                    <a:pt x="26982" y="314915"/>
                  </a:lnTo>
                  <a:lnTo>
                    <a:pt x="25426" y="315228"/>
                  </a:lnTo>
                  <a:lnTo>
                    <a:pt x="23218" y="311928"/>
                  </a:lnTo>
                  <a:lnTo>
                    <a:pt x="11051" y="252051"/>
                  </a:lnTo>
                  <a:lnTo>
                    <a:pt x="1405" y="189646"/>
                  </a:lnTo>
                  <a:lnTo>
                    <a:pt x="0" y="151078"/>
                  </a:lnTo>
                  <a:lnTo>
                    <a:pt x="12543" y="95241"/>
                  </a:lnTo>
                  <a:lnTo>
                    <a:pt x="28127" y="68904"/>
                  </a:lnTo>
                  <a:lnTo>
                    <a:pt x="47562" y="46282"/>
                  </a:lnTo>
                  <a:lnTo>
                    <a:pt x="73727" y="30351"/>
                  </a:lnTo>
                  <a:lnTo>
                    <a:pt x="121269" y="10828"/>
                  </a:lnTo>
                  <a:lnTo>
                    <a:pt x="1451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49237" y="2409734"/>
              <a:ext cx="247358" cy="277195"/>
            </a:xfrm>
            <a:custGeom>
              <a:avLst/>
              <a:gdLst/>
              <a:ahLst/>
              <a:cxnLst/>
              <a:rect l="0" t="0" r="0" b="0"/>
              <a:pathLst>
                <a:path w="247358" h="277195">
                  <a:moveTo>
                    <a:pt x="194714" y="115592"/>
                  </a:moveTo>
                  <a:lnTo>
                    <a:pt x="175586" y="60547"/>
                  </a:lnTo>
                  <a:lnTo>
                    <a:pt x="156941" y="24933"/>
                  </a:lnTo>
                  <a:lnTo>
                    <a:pt x="139322" y="6668"/>
                  </a:lnTo>
                  <a:lnTo>
                    <a:pt x="128540" y="2032"/>
                  </a:lnTo>
                  <a:lnTo>
                    <a:pt x="104082" y="0"/>
                  </a:lnTo>
                  <a:lnTo>
                    <a:pt x="69595" y="5433"/>
                  </a:lnTo>
                  <a:lnTo>
                    <a:pt x="50978" y="17499"/>
                  </a:lnTo>
                  <a:lnTo>
                    <a:pt x="27344" y="47143"/>
                  </a:lnTo>
                  <a:lnTo>
                    <a:pt x="15043" y="72302"/>
                  </a:lnTo>
                  <a:lnTo>
                    <a:pt x="4026" y="126581"/>
                  </a:lnTo>
                  <a:lnTo>
                    <a:pt x="0" y="154401"/>
                  </a:lnTo>
                  <a:lnTo>
                    <a:pt x="6947" y="210389"/>
                  </a:lnTo>
                  <a:lnTo>
                    <a:pt x="19584" y="260919"/>
                  </a:lnTo>
                  <a:lnTo>
                    <a:pt x="26488" y="268628"/>
                  </a:lnTo>
                  <a:lnTo>
                    <a:pt x="46638" y="277194"/>
                  </a:lnTo>
                  <a:lnTo>
                    <a:pt x="56222" y="275969"/>
                  </a:lnTo>
                  <a:lnTo>
                    <a:pt x="73111" y="265249"/>
                  </a:lnTo>
                  <a:lnTo>
                    <a:pt x="95773" y="233894"/>
                  </a:lnTo>
                  <a:lnTo>
                    <a:pt x="120002" y="179090"/>
                  </a:lnTo>
                  <a:lnTo>
                    <a:pt x="126414" y="155512"/>
                  </a:lnTo>
                  <a:lnTo>
                    <a:pt x="133650" y="98954"/>
                  </a:lnTo>
                  <a:lnTo>
                    <a:pt x="136457" y="86952"/>
                  </a:lnTo>
                  <a:lnTo>
                    <a:pt x="138329" y="84800"/>
                  </a:lnTo>
                  <a:lnTo>
                    <a:pt x="140963" y="108548"/>
                  </a:lnTo>
                  <a:lnTo>
                    <a:pt x="147515" y="167075"/>
                  </a:lnTo>
                  <a:lnTo>
                    <a:pt x="168407" y="208949"/>
                  </a:lnTo>
                  <a:lnTo>
                    <a:pt x="181462" y="225714"/>
                  </a:lnTo>
                  <a:lnTo>
                    <a:pt x="189389" y="229951"/>
                  </a:lnTo>
                  <a:lnTo>
                    <a:pt x="207556" y="231539"/>
                  </a:lnTo>
                  <a:lnTo>
                    <a:pt x="247357" y="220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75970" y="2415833"/>
              <a:ext cx="189081" cy="246364"/>
            </a:xfrm>
            <a:custGeom>
              <a:avLst/>
              <a:gdLst/>
              <a:ahLst/>
              <a:cxnLst/>
              <a:rect l="0" t="0" r="0" b="0"/>
              <a:pathLst>
                <a:path w="189081" h="246364">
                  <a:moveTo>
                    <a:pt x="10095" y="77907"/>
                  </a:moveTo>
                  <a:lnTo>
                    <a:pt x="1762" y="115385"/>
                  </a:lnTo>
                  <a:lnTo>
                    <a:pt x="0" y="166808"/>
                  </a:lnTo>
                  <a:lnTo>
                    <a:pt x="5285" y="202514"/>
                  </a:lnTo>
                  <a:lnTo>
                    <a:pt x="6888" y="205432"/>
                  </a:lnTo>
                  <a:lnTo>
                    <a:pt x="7957" y="202698"/>
                  </a:lnTo>
                  <a:lnTo>
                    <a:pt x="9814" y="150969"/>
                  </a:lnTo>
                  <a:lnTo>
                    <a:pt x="13159" y="93162"/>
                  </a:lnTo>
                  <a:lnTo>
                    <a:pt x="29216" y="36415"/>
                  </a:lnTo>
                  <a:lnTo>
                    <a:pt x="40431" y="15013"/>
                  </a:lnTo>
                  <a:lnTo>
                    <a:pt x="50206" y="7902"/>
                  </a:lnTo>
                  <a:lnTo>
                    <a:pt x="76666" y="0"/>
                  </a:lnTo>
                  <a:lnTo>
                    <a:pt x="88401" y="1402"/>
                  </a:lnTo>
                  <a:lnTo>
                    <a:pt x="107679" y="12320"/>
                  </a:lnTo>
                  <a:lnTo>
                    <a:pt x="131686" y="32607"/>
                  </a:lnTo>
                  <a:lnTo>
                    <a:pt x="159589" y="76065"/>
                  </a:lnTo>
                  <a:lnTo>
                    <a:pt x="181412" y="130307"/>
                  </a:lnTo>
                  <a:lnTo>
                    <a:pt x="187565" y="188257"/>
                  </a:lnTo>
                  <a:lnTo>
                    <a:pt x="189080" y="246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30176" y="2008358"/>
              <a:ext cx="166502" cy="674332"/>
            </a:xfrm>
            <a:custGeom>
              <a:avLst/>
              <a:gdLst/>
              <a:ahLst/>
              <a:cxnLst/>
              <a:rect l="0" t="0" r="0" b="0"/>
              <a:pathLst>
                <a:path w="166502" h="674332">
                  <a:moveTo>
                    <a:pt x="103330" y="548553"/>
                  </a:moveTo>
                  <a:lnTo>
                    <a:pt x="97741" y="486461"/>
                  </a:lnTo>
                  <a:lnTo>
                    <a:pt x="83086" y="459705"/>
                  </a:lnTo>
                  <a:lnTo>
                    <a:pt x="74626" y="455396"/>
                  </a:lnTo>
                  <a:lnTo>
                    <a:pt x="52748" y="453728"/>
                  </a:lnTo>
                  <a:lnTo>
                    <a:pt x="42703" y="458430"/>
                  </a:lnTo>
                  <a:lnTo>
                    <a:pt x="25301" y="476133"/>
                  </a:lnTo>
                  <a:lnTo>
                    <a:pt x="7941" y="506818"/>
                  </a:lnTo>
                  <a:lnTo>
                    <a:pt x="0" y="558203"/>
                  </a:lnTo>
                  <a:lnTo>
                    <a:pt x="1551" y="620346"/>
                  </a:lnTo>
                  <a:lnTo>
                    <a:pt x="7792" y="647141"/>
                  </a:lnTo>
                  <a:lnTo>
                    <a:pt x="18365" y="666850"/>
                  </a:lnTo>
                  <a:lnTo>
                    <a:pt x="26799" y="671871"/>
                  </a:lnTo>
                  <a:lnTo>
                    <a:pt x="48649" y="674331"/>
                  </a:lnTo>
                  <a:lnTo>
                    <a:pt x="58687" y="671009"/>
                  </a:lnTo>
                  <a:lnTo>
                    <a:pt x="76080" y="657960"/>
                  </a:lnTo>
                  <a:lnTo>
                    <a:pt x="99025" y="625294"/>
                  </a:lnTo>
                  <a:lnTo>
                    <a:pt x="119334" y="565098"/>
                  </a:lnTo>
                  <a:lnTo>
                    <a:pt x="130948" y="517710"/>
                  </a:lnTo>
                  <a:lnTo>
                    <a:pt x="138221" y="475964"/>
                  </a:lnTo>
                  <a:lnTo>
                    <a:pt x="145354" y="430113"/>
                  </a:lnTo>
                  <a:lnTo>
                    <a:pt x="152826" y="367621"/>
                  </a:lnTo>
                  <a:lnTo>
                    <a:pt x="155351" y="304583"/>
                  </a:lnTo>
                  <a:lnTo>
                    <a:pt x="155850" y="247071"/>
                  </a:lnTo>
                  <a:lnTo>
                    <a:pt x="152828" y="190650"/>
                  </a:lnTo>
                  <a:lnTo>
                    <a:pt x="147632" y="142251"/>
                  </a:lnTo>
                  <a:lnTo>
                    <a:pt x="140287" y="79781"/>
                  </a:lnTo>
                  <a:lnTo>
                    <a:pt x="127571" y="26411"/>
                  </a:lnTo>
                  <a:lnTo>
                    <a:pt x="120733" y="2975"/>
                  </a:lnTo>
                  <a:lnTo>
                    <a:pt x="118441" y="0"/>
                  </a:lnTo>
                  <a:lnTo>
                    <a:pt x="116914" y="2697"/>
                  </a:lnTo>
                  <a:lnTo>
                    <a:pt x="107025" y="62766"/>
                  </a:lnTo>
                  <a:lnTo>
                    <a:pt x="104425" y="117227"/>
                  </a:lnTo>
                  <a:lnTo>
                    <a:pt x="103654" y="167549"/>
                  </a:lnTo>
                  <a:lnTo>
                    <a:pt x="103426" y="229252"/>
                  </a:lnTo>
                  <a:lnTo>
                    <a:pt x="104528" y="278730"/>
                  </a:lnTo>
                  <a:lnTo>
                    <a:pt x="111669" y="337370"/>
                  </a:lnTo>
                  <a:lnTo>
                    <a:pt x="113210" y="386155"/>
                  </a:lnTo>
                  <a:lnTo>
                    <a:pt x="116786" y="438824"/>
                  </a:lnTo>
                  <a:lnTo>
                    <a:pt x="128475" y="498542"/>
                  </a:lnTo>
                  <a:lnTo>
                    <a:pt x="142049" y="554229"/>
                  </a:lnTo>
                  <a:lnTo>
                    <a:pt x="152497" y="584550"/>
                  </a:lnTo>
                  <a:lnTo>
                    <a:pt x="155995" y="587759"/>
                  </a:lnTo>
                  <a:lnTo>
                    <a:pt x="166501" y="590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59848" y="2400311"/>
              <a:ext cx="252685" cy="261886"/>
            </a:xfrm>
            <a:custGeom>
              <a:avLst/>
              <a:gdLst/>
              <a:ahLst/>
              <a:cxnLst/>
              <a:rect l="0" t="0" r="0" b="0"/>
              <a:pathLst>
                <a:path w="252685" h="261886">
                  <a:moveTo>
                    <a:pt x="0" y="40787"/>
                  </a:moveTo>
                  <a:lnTo>
                    <a:pt x="0" y="94931"/>
                  </a:lnTo>
                  <a:lnTo>
                    <a:pt x="0" y="155467"/>
                  </a:lnTo>
                  <a:lnTo>
                    <a:pt x="7235" y="215345"/>
                  </a:lnTo>
                  <a:lnTo>
                    <a:pt x="8383" y="248745"/>
                  </a:lnTo>
                  <a:lnTo>
                    <a:pt x="6758" y="247276"/>
                  </a:lnTo>
                  <a:lnTo>
                    <a:pt x="3003" y="233165"/>
                  </a:lnTo>
                  <a:lnTo>
                    <a:pt x="593" y="182859"/>
                  </a:lnTo>
                  <a:lnTo>
                    <a:pt x="117" y="122533"/>
                  </a:lnTo>
                  <a:lnTo>
                    <a:pt x="11468" y="62903"/>
                  </a:lnTo>
                  <a:lnTo>
                    <a:pt x="19135" y="42427"/>
                  </a:lnTo>
                  <a:lnTo>
                    <a:pt x="30341" y="25528"/>
                  </a:lnTo>
                  <a:lnTo>
                    <a:pt x="36605" y="22425"/>
                  </a:lnTo>
                  <a:lnTo>
                    <a:pt x="43120" y="22696"/>
                  </a:lnTo>
                  <a:lnTo>
                    <a:pt x="49804" y="25217"/>
                  </a:lnTo>
                  <a:lnTo>
                    <a:pt x="60350" y="37376"/>
                  </a:lnTo>
                  <a:lnTo>
                    <a:pt x="83980" y="97173"/>
                  </a:lnTo>
                  <a:lnTo>
                    <a:pt x="93337" y="153584"/>
                  </a:lnTo>
                  <a:lnTo>
                    <a:pt x="103037" y="95841"/>
                  </a:lnTo>
                  <a:lnTo>
                    <a:pt x="119489" y="41104"/>
                  </a:lnTo>
                  <a:lnTo>
                    <a:pt x="141079" y="9295"/>
                  </a:lnTo>
                  <a:lnTo>
                    <a:pt x="150204" y="3415"/>
                  </a:lnTo>
                  <a:lnTo>
                    <a:pt x="169703" y="0"/>
                  </a:lnTo>
                  <a:lnTo>
                    <a:pt x="186947" y="5502"/>
                  </a:lnTo>
                  <a:lnTo>
                    <a:pt x="194822" y="10244"/>
                  </a:lnTo>
                  <a:lnTo>
                    <a:pt x="206690" y="24873"/>
                  </a:lnTo>
                  <a:lnTo>
                    <a:pt x="227606" y="81455"/>
                  </a:lnTo>
                  <a:lnTo>
                    <a:pt x="238934" y="139070"/>
                  </a:lnTo>
                  <a:lnTo>
                    <a:pt x="247108" y="195251"/>
                  </a:lnTo>
                  <a:lnTo>
                    <a:pt x="251950" y="249875"/>
                  </a:lnTo>
                  <a:lnTo>
                    <a:pt x="252684" y="261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46856" y="2439129"/>
              <a:ext cx="211824" cy="247178"/>
            </a:xfrm>
            <a:custGeom>
              <a:avLst/>
              <a:gdLst/>
              <a:ahLst/>
              <a:cxnLst/>
              <a:rect l="0" t="0" r="0" b="0"/>
              <a:pathLst>
                <a:path w="211824" h="247178">
                  <a:moveTo>
                    <a:pt x="123603" y="33554"/>
                  </a:moveTo>
                  <a:lnTo>
                    <a:pt x="118014" y="16786"/>
                  </a:lnTo>
                  <a:lnTo>
                    <a:pt x="105911" y="5435"/>
                  </a:lnTo>
                  <a:lnTo>
                    <a:pt x="97771" y="770"/>
                  </a:lnTo>
                  <a:lnTo>
                    <a:pt x="88834" y="0"/>
                  </a:lnTo>
                  <a:lnTo>
                    <a:pt x="69546" y="5383"/>
                  </a:lnTo>
                  <a:lnTo>
                    <a:pt x="44545" y="21568"/>
                  </a:lnTo>
                  <a:lnTo>
                    <a:pt x="22320" y="46770"/>
                  </a:lnTo>
                  <a:lnTo>
                    <a:pt x="6506" y="82053"/>
                  </a:lnTo>
                  <a:lnTo>
                    <a:pt x="0" y="127733"/>
                  </a:lnTo>
                  <a:lnTo>
                    <a:pt x="3662" y="167134"/>
                  </a:lnTo>
                  <a:lnTo>
                    <a:pt x="17745" y="201035"/>
                  </a:lnTo>
                  <a:lnTo>
                    <a:pt x="42325" y="227717"/>
                  </a:lnTo>
                  <a:lnTo>
                    <a:pt x="71835" y="244852"/>
                  </a:lnTo>
                  <a:lnTo>
                    <a:pt x="92406" y="247177"/>
                  </a:lnTo>
                  <a:lnTo>
                    <a:pt x="113248" y="243141"/>
                  </a:lnTo>
                  <a:lnTo>
                    <a:pt x="143541" y="227715"/>
                  </a:lnTo>
                  <a:lnTo>
                    <a:pt x="167855" y="207157"/>
                  </a:lnTo>
                  <a:lnTo>
                    <a:pt x="188708" y="179358"/>
                  </a:lnTo>
                  <a:lnTo>
                    <a:pt x="210671" y="128100"/>
                  </a:lnTo>
                  <a:lnTo>
                    <a:pt x="211823" y="107160"/>
                  </a:lnTo>
                  <a:lnTo>
                    <a:pt x="203030" y="65121"/>
                  </a:lnTo>
                  <a:lnTo>
                    <a:pt x="187821" y="39138"/>
                  </a:lnTo>
                  <a:lnTo>
                    <a:pt x="168497" y="16621"/>
                  </a:lnTo>
                  <a:lnTo>
                    <a:pt x="154865" y="8481"/>
                  </a:lnTo>
                  <a:lnTo>
                    <a:pt x="134132" y="1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70502" y="2125243"/>
              <a:ext cx="10528" cy="473783"/>
            </a:xfrm>
            <a:custGeom>
              <a:avLst/>
              <a:gdLst/>
              <a:ahLst/>
              <a:cxnLst/>
              <a:rect l="0" t="0" r="0" b="0"/>
              <a:pathLst>
                <a:path w="10528" h="473783">
                  <a:moveTo>
                    <a:pt x="10527" y="0"/>
                  </a:moveTo>
                  <a:lnTo>
                    <a:pt x="2194" y="52050"/>
                  </a:lnTo>
                  <a:lnTo>
                    <a:pt x="649" y="101990"/>
                  </a:lnTo>
                  <a:lnTo>
                    <a:pt x="191" y="155781"/>
                  </a:lnTo>
                  <a:lnTo>
                    <a:pt x="84" y="200257"/>
                  </a:lnTo>
                  <a:lnTo>
                    <a:pt x="37" y="247320"/>
                  </a:lnTo>
                  <a:lnTo>
                    <a:pt x="16" y="292414"/>
                  </a:lnTo>
                  <a:lnTo>
                    <a:pt x="4" y="354143"/>
                  </a:lnTo>
                  <a:lnTo>
                    <a:pt x="0" y="406358"/>
                  </a:lnTo>
                  <a:lnTo>
                    <a:pt x="3119" y="445226"/>
                  </a:lnTo>
                  <a:lnTo>
                    <a:pt x="10527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54687" y="2325284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7639" y="16788"/>
                  </a:lnTo>
                  <a:lnTo>
                    <a:pt x="146231" y="23333"/>
                  </a:lnTo>
                  <a:lnTo>
                    <a:pt x="91017" y="35545"/>
                  </a:lnTo>
                  <a:lnTo>
                    <a:pt x="37389" y="408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29271" y="2093657"/>
              <a:ext cx="388712" cy="531878"/>
            </a:xfrm>
            <a:custGeom>
              <a:avLst/>
              <a:gdLst/>
              <a:ahLst/>
              <a:cxnLst/>
              <a:rect l="0" t="0" r="0" b="0"/>
              <a:pathLst>
                <a:path w="388712" h="531878">
                  <a:moveTo>
                    <a:pt x="9686" y="0"/>
                  </a:moveTo>
                  <a:lnTo>
                    <a:pt x="3620" y="39688"/>
                  </a:lnTo>
                  <a:lnTo>
                    <a:pt x="8141" y="93107"/>
                  </a:lnTo>
                  <a:lnTo>
                    <a:pt x="12348" y="153150"/>
                  </a:lnTo>
                  <a:lnTo>
                    <a:pt x="16718" y="199088"/>
                  </a:lnTo>
                  <a:lnTo>
                    <a:pt x="18660" y="246801"/>
                  </a:lnTo>
                  <a:lnTo>
                    <a:pt x="19754" y="302933"/>
                  </a:lnTo>
                  <a:lnTo>
                    <a:pt x="20078" y="365969"/>
                  </a:lnTo>
                  <a:lnTo>
                    <a:pt x="20174" y="425330"/>
                  </a:lnTo>
                  <a:lnTo>
                    <a:pt x="20202" y="479963"/>
                  </a:lnTo>
                  <a:lnTo>
                    <a:pt x="14621" y="522017"/>
                  </a:lnTo>
                  <a:lnTo>
                    <a:pt x="11806" y="526996"/>
                  </a:lnTo>
                  <a:lnTo>
                    <a:pt x="8760" y="526806"/>
                  </a:lnTo>
                  <a:lnTo>
                    <a:pt x="5559" y="523169"/>
                  </a:lnTo>
                  <a:lnTo>
                    <a:pt x="0" y="462710"/>
                  </a:lnTo>
                  <a:lnTo>
                    <a:pt x="4913" y="406995"/>
                  </a:lnTo>
                  <a:lnTo>
                    <a:pt x="18318" y="359334"/>
                  </a:lnTo>
                  <a:lnTo>
                    <a:pt x="42283" y="319244"/>
                  </a:lnTo>
                  <a:lnTo>
                    <a:pt x="48965" y="311096"/>
                  </a:lnTo>
                  <a:lnTo>
                    <a:pt x="58099" y="306833"/>
                  </a:lnTo>
                  <a:lnTo>
                    <a:pt x="80726" y="305216"/>
                  </a:lnTo>
                  <a:lnTo>
                    <a:pt x="100140" y="311517"/>
                  </a:lnTo>
                  <a:lnTo>
                    <a:pt x="108593" y="316472"/>
                  </a:lnTo>
                  <a:lnTo>
                    <a:pt x="121105" y="331337"/>
                  </a:lnTo>
                  <a:lnTo>
                    <a:pt x="142468" y="382018"/>
                  </a:lnTo>
                  <a:lnTo>
                    <a:pt x="156970" y="441055"/>
                  </a:lnTo>
                  <a:lnTo>
                    <a:pt x="166212" y="501708"/>
                  </a:lnTo>
                  <a:lnTo>
                    <a:pt x="173018" y="456259"/>
                  </a:lnTo>
                  <a:lnTo>
                    <a:pt x="187802" y="427776"/>
                  </a:lnTo>
                  <a:lnTo>
                    <a:pt x="203492" y="415121"/>
                  </a:lnTo>
                  <a:lnTo>
                    <a:pt x="223334" y="406766"/>
                  </a:lnTo>
                  <a:lnTo>
                    <a:pt x="274199" y="401403"/>
                  </a:lnTo>
                  <a:lnTo>
                    <a:pt x="329307" y="394755"/>
                  </a:lnTo>
                  <a:lnTo>
                    <a:pt x="351001" y="385626"/>
                  </a:lnTo>
                  <a:lnTo>
                    <a:pt x="360062" y="379917"/>
                  </a:lnTo>
                  <a:lnTo>
                    <a:pt x="373248" y="364214"/>
                  </a:lnTo>
                  <a:lnTo>
                    <a:pt x="378403" y="355113"/>
                  </a:lnTo>
                  <a:lnTo>
                    <a:pt x="379500" y="345537"/>
                  </a:lnTo>
                  <a:lnTo>
                    <a:pt x="374479" y="325537"/>
                  </a:lnTo>
                  <a:lnTo>
                    <a:pt x="358498" y="300137"/>
                  </a:lnTo>
                  <a:lnTo>
                    <a:pt x="327767" y="277793"/>
                  </a:lnTo>
                  <a:lnTo>
                    <a:pt x="302354" y="272812"/>
                  </a:lnTo>
                  <a:lnTo>
                    <a:pt x="289026" y="273122"/>
                  </a:lnTo>
                  <a:lnTo>
                    <a:pt x="264858" y="282824"/>
                  </a:lnTo>
                  <a:lnTo>
                    <a:pt x="244758" y="298835"/>
                  </a:lnTo>
                  <a:lnTo>
                    <a:pt x="226866" y="327580"/>
                  </a:lnTo>
                  <a:lnTo>
                    <a:pt x="215325" y="360663"/>
                  </a:lnTo>
                  <a:lnTo>
                    <a:pt x="212556" y="405301"/>
                  </a:lnTo>
                  <a:lnTo>
                    <a:pt x="221508" y="459779"/>
                  </a:lnTo>
                  <a:lnTo>
                    <a:pt x="229001" y="481597"/>
                  </a:lnTo>
                  <a:lnTo>
                    <a:pt x="240130" y="499092"/>
                  </a:lnTo>
                  <a:lnTo>
                    <a:pt x="265139" y="522096"/>
                  </a:lnTo>
                  <a:lnTo>
                    <a:pt x="290896" y="530350"/>
                  </a:lnTo>
                  <a:lnTo>
                    <a:pt x="335163" y="531877"/>
                  </a:lnTo>
                  <a:lnTo>
                    <a:pt x="388711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62568" y="2283170"/>
              <a:ext cx="165986" cy="340141"/>
            </a:xfrm>
            <a:custGeom>
              <a:avLst/>
              <a:gdLst/>
              <a:ahLst/>
              <a:cxnLst/>
              <a:rect l="0" t="0" r="0" b="0"/>
              <a:pathLst>
                <a:path w="165986" h="340141">
                  <a:moveTo>
                    <a:pt x="18585" y="178984"/>
                  </a:moveTo>
                  <a:lnTo>
                    <a:pt x="12996" y="195752"/>
                  </a:lnTo>
                  <a:lnTo>
                    <a:pt x="15110" y="228536"/>
                  </a:lnTo>
                  <a:lnTo>
                    <a:pt x="29580" y="283863"/>
                  </a:lnTo>
                  <a:lnTo>
                    <a:pt x="43244" y="331892"/>
                  </a:lnTo>
                  <a:lnTo>
                    <a:pt x="43214" y="338245"/>
                  </a:lnTo>
                  <a:lnTo>
                    <a:pt x="40853" y="340140"/>
                  </a:lnTo>
                  <a:lnTo>
                    <a:pt x="36940" y="339064"/>
                  </a:lnTo>
                  <a:lnTo>
                    <a:pt x="29473" y="325390"/>
                  </a:lnTo>
                  <a:lnTo>
                    <a:pt x="12783" y="265205"/>
                  </a:lnTo>
                  <a:lnTo>
                    <a:pt x="5871" y="207151"/>
                  </a:lnTo>
                  <a:lnTo>
                    <a:pt x="0" y="156914"/>
                  </a:lnTo>
                  <a:lnTo>
                    <a:pt x="3606" y="98716"/>
                  </a:lnTo>
                  <a:lnTo>
                    <a:pt x="17917" y="64344"/>
                  </a:lnTo>
                  <a:lnTo>
                    <a:pt x="42564" y="37522"/>
                  </a:lnTo>
                  <a:lnTo>
                    <a:pt x="72094" y="20346"/>
                  </a:lnTo>
                  <a:lnTo>
                    <a:pt x="132318" y="3488"/>
                  </a:lnTo>
                  <a:lnTo>
                    <a:pt x="165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65505" y="1914673"/>
              <a:ext cx="302883" cy="683152"/>
            </a:xfrm>
            <a:custGeom>
              <a:avLst/>
              <a:gdLst/>
              <a:ahLst/>
              <a:cxnLst/>
              <a:rect l="0" t="0" r="0" b="0"/>
              <a:pathLst>
                <a:path w="302883" h="683152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7236" y="166432"/>
                  </a:lnTo>
                  <a:lnTo>
                    <a:pt x="15684" y="229743"/>
                  </a:lnTo>
                  <a:lnTo>
                    <a:pt x="21166" y="285283"/>
                  </a:lnTo>
                  <a:lnTo>
                    <a:pt x="27979" y="344881"/>
                  </a:lnTo>
                  <a:lnTo>
                    <a:pt x="31687" y="397245"/>
                  </a:lnTo>
                  <a:lnTo>
                    <a:pt x="36700" y="440155"/>
                  </a:lnTo>
                  <a:lnTo>
                    <a:pt x="39708" y="483403"/>
                  </a:lnTo>
                  <a:lnTo>
                    <a:pt x="42215" y="526021"/>
                  </a:lnTo>
                  <a:lnTo>
                    <a:pt x="49033" y="587136"/>
                  </a:lnTo>
                  <a:lnTo>
                    <a:pt x="48810" y="647775"/>
                  </a:lnTo>
                  <a:lnTo>
                    <a:pt x="46578" y="659967"/>
                  </a:lnTo>
                  <a:lnTo>
                    <a:pt x="43921" y="664586"/>
                  </a:lnTo>
                  <a:lnTo>
                    <a:pt x="40979" y="664156"/>
                  </a:lnTo>
                  <a:lnTo>
                    <a:pt x="34591" y="654319"/>
                  </a:lnTo>
                  <a:lnTo>
                    <a:pt x="25588" y="626710"/>
                  </a:lnTo>
                  <a:lnTo>
                    <a:pt x="21952" y="569284"/>
                  </a:lnTo>
                  <a:lnTo>
                    <a:pt x="21234" y="506945"/>
                  </a:lnTo>
                  <a:lnTo>
                    <a:pt x="27375" y="479162"/>
                  </a:lnTo>
                  <a:lnTo>
                    <a:pt x="44792" y="432731"/>
                  </a:lnTo>
                  <a:lnTo>
                    <a:pt x="58512" y="417323"/>
                  </a:lnTo>
                  <a:lnTo>
                    <a:pt x="89087" y="402071"/>
                  </a:lnTo>
                  <a:lnTo>
                    <a:pt x="113294" y="396287"/>
                  </a:lnTo>
                  <a:lnTo>
                    <a:pt x="157430" y="402106"/>
                  </a:lnTo>
                  <a:lnTo>
                    <a:pt x="189366" y="414330"/>
                  </a:lnTo>
                  <a:lnTo>
                    <a:pt x="231598" y="445011"/>
                  </a:lnTo>
                  <a:lnTo>
                    <a:pt x="271396" y="486036"/>
                  </a:lnTo>
                  <a:lnTo>
                    <a:pt x="292949" y="537987"/>
                  </a:lnTo>
                  <a:lnTo>
                    <a:pt x="302882" y="598898"/>
                  </a:lnTo>
                  <a:lnTo>
                    <a:pt x="293424" y="644345"/>
                  </a:lnTo>
                  <a:lnTo>
                    <a:pt x="278980" y="663841"/>
                  </a:lnTo>
                  <a:lnTo>
                    <a:pt x="270215" y="670678"/>
                  </a:lnTo>
                  <a:lnTo>
                    <a:pt x="244878" y="678275"/>
                  </a:lnTo>
                  <a:lnTo>
                    <a:pt x="186542" y="683151"/>
                  </a:lnTo>
                  <a:lnTo>
                    <a:pt x="127338" y="672741"/>
                  </a:lnTo>
                  <a:lnTo>
                    <a:pt x="105728" y="663984"/>
                  </a:lnTo>
                  <a:lnTo>
                    <a:pt x="52643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95359" y="2365765"/>
              <a:ext cx="238687" cy="251278"/>
            </a:xfrm>
            <a:custGeom>
              <a:avLst/>
              <a:gdLst/>
              <a:ahLst/>
              <a:cxnLst/>
              <a:rect l="0" t="0" r="0" b="0"/>
              <a:pathLst>
                <a:path w="238687" h="251278">
                  <a:moveTo>
                    <a:pt x="143930" y="138504"/>
                  </a:moveTo>
                  <a:lnTo>
                    <a:pt x="143930" y="79887"/>
                  </a:lnTo>
                  <a:lnTo>
                    <a:pt x="138340" y="45096"/>
                  </a:lnTo>
                  <a:lnTo>
                    <a:pt x="126237" y="26409"/>
                  </a:lnTo>
                  <a:lnTo>
                    <a:pt x="109160" y="11475"/>
                  </a:lnTo>
                  <a:lnTo>
                    <a:pt x="89872" y="938"/>
                  </a:lnTo>
                  <a:lnTo>
                    <a:pt x="79815" y="0"/>
                  </a:lnTo>
                  <a:lnTo>
                    <a:pt x="59282" y="5196"/>
                  </a:lnTo>
                  <a:lnTo>
                    <a:pt x="41578" y="18425"/>
                  </a:lnTo>
                  <a:lnTo>
                    <a:pt x="27080" y="36002"/>
                  </a:lnTo>
                  <a:lnTo>
                    <a:pt x="8241" y="79002"/>
                  </a:lnTo>
                  <a:lnTo>
                    <a:pt x="0" y="121653"/>
                  </a:lnTo>
                  <a:lnTo>
                    <a:pt x="2805" y="182878"/>
                  </a:lnTo>
                  <a:lnTo>
                    <a:pt x="15794" y="230457"/>
                  </a:lnTo>
                  <a:lnTo>
                    <a:pt x="26929" y="248002"/>
                  </a:lnTo>
                  <a:lnTo>
                    <a:pt x="34344" y="251277"/>
                  </a:lnTo>
                  <a:lnTo>
                    <a:pt x="42796" y="251120"/>
                  </a:lnTo>
                  <a:lnTo>
                    <a:pt x="60376" y="244707"/>
                  </a:lnTo>
                  <a:lnTo>
                    <a:pt x="75989" y="234058"/>
                  </a:lnTo>
                  <a:lnTo>
                    <a:pt x="87607" y="218407"/>
                  </a:lnTo>
                  <a:lnTo>
                    <a:pt x="112021" y="159181"/>
                  </a:lnTo>
                  <a:lnTo>
                    <a:pt x="128679" y="105698"/>
                  </a:lnTo>
                  <a:lnTo>
                    <a:pt x="130832" y="75101"/>
                  </a:lnTo>
                  <a:lnTo>
                    <a:pt x="129349" y="75178"/>
                  </a:lnTo>
                  <a:lnTo>
                    <a:pt x="127190" y="78739"/>
                  </a:lnTo>
                  <a:lnTo>
                    <a:pt x="129740" y="106108"/>
                  </a:lnTo>
                  <a:lnTo>
                    <a:pt x="142253" y="157277"/>
                  </a:lnTo>
                  <a:lnTo>
                    <a:pt x="166042" y="206206"/>
                  </a:lnTo>
                  <a:lnTo>
                    <a:pt x="172709" y="215224"/>
                  </a:lnTo>
                  <a:lnTo>
                    <a:pt x="192595" y="228364"/>
                  </a:lnTo>
                  <a:lnTo>
                    <a:pt x="238686" y="2437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55102" y="2009429"/>
              <a:ext cx="21058" cy="610654"/>
            </a:xfrm>
            <a:custGeom>
              <a:avLst/>
              <a:gdLst/>
              <a:ahLst/>
              <a:cxnLst/>
              <a:rect l="0" t="0" r="0" b="0"/>
              <a:pathLst>
                <a:path w="21058" h="61065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3211"/>
                  </a:lnTo>
                  <a:lnTo>
                    <a:pt x="9065" y="213148"/>
                  </a:lnTo>
                  <a:lnTo>
                    <a:pt x="10095" y="272685"/>
                  </a:lnTo>
                  <a:lnTo>
                    <a:pt x="10400" y="325421"/>
                  </a:lnTo>
                  <a:lnTo>
                    <a:pt x="10490" y="387449"/>
                  </a:lnTo>
                  <a:lnTo>
                    <a:pt x="10511" y="430733"/>
                  </a:lnTo>
                  <a:lnTo>
                    <a:pt x="11690" y="473367"/>
                  </a:lnTo>
                  <a:lnTo>
                    <a:pt x="17762" y="534491"/>
                  </a:lnTo>
                  <a:lnTo>
                    <a:pt x="20406" y="588893"/>
                  </a:lnTo>
                  <a:lnTo>
                    <a:pt x="21057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95091" y="2209471"/>
              <a:ext cx="149525" cy="357969"/>
            </a:xfrm>
            <a:custGeom>
              <a:avLst/>
              <a:gdLst/>
              <a:ahLst/>
              <a:cxnLst/>
              <a:rect l="0" t="0" r="0" b="0"/>
              <a:pathLst>
                <a:path w="149525" h="357969">
                  <a:moveTo>
                    <a:pt x="128467" y="0"/>
                  </a:moveTo>
                  <a:lnTo>
                    <a:pt x="128467" y="22356"/>
                  </a:lnTo>
                  <a:lnTo>
                    <a:pt x="122227" y="39572"/>
                  </a:lnTo>
                  <a:lnTo>
                    <a:pt x="85805" y="95457"/>
                  </a:lnTo>
                  <a:lnTo>
                    <a:pt x="37188" y="153842"/>
                  </a:lnTo>
                  <a:lnTo>
                    <a:pt x="10307" y="183550"/>
                  </a:lnTo>
                  <a:lnTo>
                    <a:pt x="692" y="202070"/>
                  </a:lnTo>
                  <a:lnTo>
                    <a:pt x="0" y="210752"/>
                  </a:lnTo>
                  <a:lnTo>
                    <a:pt x="5470" y="226639"/>
                  </a:lnTo>
                  <a:lnTo>
                    <a:pt x="55385" y="284399"/>
                  </a:lnTo>
                  <a:lnTo>
                    <a:pt x="79647" y="306664"/>
                  </a:lnTo>
                  <a:lnTo>
                    <a:pt x="135175" y="344912"/>
                  </a:lnTo>
                  <a:lnTo>
                    <a:pt x="149524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55143" y="2332547"/>
              <a:ext cx="194631" cy="274177"/>
            </a:xfrm>
            <a:custGeom>
              <a:avLst/>
              <a:gdLst/>
              <a:ahLst/>
              <a:cxnLst/>
              <a:rect l="0" t="0" r="0" b="0"/>
              <a:pathLst>
                <a:path w="194631" h="274177">
                  <a:moveTo>
                    <a:pt x="0" y="108551"/>
                  </a:moveTo>
                  <a:lnTo>
                    <a:pt x="48931" y="108551"/>
                  </a:lnTo>
                  <a:lnTo>
                    <a:pt x="108062" y="108551"/>
                  </a:lnTo>
                  <a:lnTo>
                    <a:pt x="162462" y="106211"/>
                  </a:lnTo>
                  <a:lnTo>
                    <a:pt x="181779" y="97372"/>
                  </a:lnTo>
                  <a:lnTo>
                    <a:pt x="187867" y="89400"/>
                  </a:lnTo>
                  <a:lnTo>
                    <a:pt x="194630" y="68064"/>
                  </a:lnTo>
                  <a:lnTo>
                    <a:pt x="194094" y="58163"/>
                  </a:lnTo>
                  <a:lnTo>
                    <a:pt x="187260" y="40922"/>
                  </a:lnTo>
                  <a:lnTo>
                    <a:pt x="164669" y="18063"/>
                  </a:lnTo>
                  <a:lnTo>
                    <a:pt x="130159" y="2061"/>
                  </a:lnTo>
                  <a:lnTo>
                    <a:pt x="103863" y="0"/>
                  </a:lnTo>
                  <a:lnTo>
                    <a:pt x="90299" y="1089"/>
                  </a:lnTo>
                  <a:lnTo>
                    <a:pt x="65870" y="11657"/>
                  </a:lnTo>
                  <a:lnTo>
                    <a:pt x="27180" y="41448"/>
                  </a:lnTo>
                  <a:lnTo>
                    <a:pt x="14809" y="61960"/>
                  </a:lnTo>
                  <a:lnTo>
                    <a:pt x="6582" y="86674"/>
                  </a:lnTo>
                  <a:lnTo>
                    <a:pt x="3120" y="125725"/>
                  </a:lnTo>
                  <a:lnTo>
                    <a:pt x="11838" y="177194"/>
                  </a:lnTo>
                  <a:lnTo>
                    <a:pt x="19299" y="205739"/>
                  </a:lnTo>
                  <a:lnTo>
                    <a:pt x="43153" y="243129"/>
                  </a:lnTo>
                  <a:lnTo>
                    <a:pt x="57784" y="257270"/>
                  </a:lnTo>
                  <a:lnTo>
                    <a:pt x="75985" y="267455"/>
                  </a:lnTo>
                  <a:lnTo>
                    <a:pt x="111552" y="274176"/>
                  </a:lnTo>
                  <a:lnTo>
                    <a:pt x="128737" y="272629"/>
                  </a:lnTo>
                  <a:lnTo>
                    <a:pt x="147399" y="266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31589" y="1988349"/>
              <a:ext cx="186796" cy="689918"/>
            </a:xfrm>
            <a:custGeom>
              <a:avLst/>
              <a:gdLst/>
              <a:ahLst/>
              <a:cxnLst/>
              <a:rect l="0" t="0" r="0" b="0"/>
              <a:pathLst>
                <a:path w="186796" h="689918">
                  <a:moveTo>
                    <a:pt x="113109" y="547505"/>
                  </a:moveTo>
                  <a:lnTo>
                    <a:pt x="120344" y="519949"/>
                  </a:lnTo>
                  <a:lnTo>
                    <a:pt x="122173" y="492364"/>
                  </a:lnTo>
                  <a:lnTo>
                    <a:pt x="116747" y="469965"/>
                  </a:lnTo>
                  <a:lnTo>
                    <a:pt x="112025" y="460717"/>
                  </a:lnTo>
                  <a:lnTo>
                    <a:pt x="97419" y="447321"/>
                  </a:lnTo>
                  <a:lnTo>
                    <a:pt x="88611" y="442111"/>
                  </a:lnTo>
                  <a:lnTo>
                    <a:pt x="80399" y="440978"/>
                  </a:lnTo>
                  <a:lnTo>
                    <a:pt x="65036" y="445957"/>
                  </a:lnTo>
                  <a:lnTo>
                    <a:pt x="21955" y="490526"/>
                  </a:lnTo>
                  <a:lnTo>
                    <a:pt x="6422" y="523343"/>
                  </a:lnTo>
                  <a:lnTo>
                    <a:pt x="0" y="568292"/>
                  </a:lnTo>
                  <a:lnTo>
                    <a:pt x="6235" y="626307"/>
                  </a:lnTo>
                  <a:lnTo>
                    <a:pt x="16581" y="660541"/>
                  </a:lnTo>
                  <a:lnTo>
                    <a:pt x="27704" y="678072"/>
                  </a:lnTo>
                  <a:lnTo>
                    <a:pt x="36285" y="683683"/>
                  </a:lnTo>
                  <a:lnTo>
                    <a:pt x="58298" y="689917"/>
                  </a:lnTo>
                  <a:lnTo>
                    <a:pt x="68379" y="689239"/>
                  </a:lnTo>
                  <a:lnTo>
                    <a:pt x="85820" y="682248"/>
                  </a:lnTo>
                  <a:lnTo>
                    <a:pt x="108793" y="659569"/>
                  </a:lnTo>
                  <a:lnTo>
                    <a:pt x="136346" y="605992"/>
                  </a:lnTo>
                  <a:lnTo>
                    <a:pt x="158095" y="548275"/>
                  </a:lnTo>
                  <a:lnTo>
                    <a:pt x="169072" y="493791"/>
                  </a:lnTo>
                  <a:lnTo>
                    <a:pt x="174145" y="442552"/>
                  </a:lnTo>
                  <a:lnTo>
                    <a:pt x="183094" y="390553"/>
                  </a:lnTo>
                  <a:lnTo>
                    <a:pt x="186074" y="336435"/>
                  </a:lnTo>
                  <a:lnTo>
                    <a:pt x="186663" y="280684"/>
                  </a:lnTo>
                  <a:lnTo>
                    <a:pt x="186779" y="221102"/>
                  </a:lnTo>
                  <a:lnTo>
                    <a:pt x="186795" y="179779"/>
                  </a:lnTo>
                  <a:lnTo>
                    <a:pt x="183683" y="134117"/>
                  </a:lnTo>
                  <a:lnTo>
                    <a:pt x="179570" y="88866"/>
                  </a:lnTo>
                  <a:lnTo>
                    <a:pt x="174915" y="32846"/>
                  </a:lnTo>
                  <a:lnTo>
                    <a:pt x="165535" y="5252"/>
                  </a:lnTo>
                  <a:lnTo>
                    <a:pt x="159757" y="0"/>
                  </a:lnTo>
                  <a:lnTo>
                    <a:pt x="153566" y="7"/>
                  </a:lnTo>
                  <a:lnTo>
                    <a:pt x="147100" y="3522"/>
                  </a:lnTo>
                  <a:lnTo>
                    <a:pt x="136795" y="16786"/>
                  </a:lnTo>
                  <a:lnTo>
                    <a:pt x="132409" y="25236"/>
                  </a:lnTo>
                  <a:lnTo>
                    <a:pt x="124200" y="79656"/>
                  </a:lnTo>
                  <a:lnTo>
                    <a:pt x="116915" y="126044"/>
                  </a:lnTo>
                  <a:lnTo>
                    <a:pt x="114801" y="167556"/>
                  </a:lnTo>
                  <a:lnTo>
                    <a:pt x="110741" y="213303"/>
                  </a:lnTo>
                  <a:lnTo>
                    <a:pt x="104998" y="275737"/>
                  </a:lnTo>
                  <a:lnTo>
                    <a:pt x="103058" y="338755"/>
                  </a:lnTo>
                  <a:lnTo>
                    <a:pt x="102675" y="399772"/>
                  </a:lnTo>
                  <a:lnTo>
                    <a:pt x="102608" y="460318"/>
                  </a:lnTo>
                  <a:lnTo>
                    <a:pt x="103759" y="511793"/>
                  </a:lnTo>
                  <a:lnTo>
                    <a:pt x="110988" y="569289"/>
                  </a:lnTo>
                  <a:lnTo>
                    <a:pt x="120792" y="629234"/>
                  </a:lnTo>
                  <a:lnTo>
                    <a:pt x="123637" y="652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311383" y="2083129"/>
            <a:ext cx="1786960" cy="555260"/>
            <a:chOff x="6311383" y="2083129"/>
            <a:chExt cx="1786960" cy="555260"/>
          </a:xfrm>
        </p:grpSpPr>
        <p:sp>
          <p:nvSpPr>
            <p:cNvPr id="54" name="Freeform 53"/>
            <p:cNvSpPr/>
            <p:nvPr/>
          </p:nvSpPr>
          <p:spPr>
            <a:xfrm>
              <a:off x="6311383" y="2322600"/>
              <a:ext cx="228197" cy="309072"/>
            </a:xfrm>
            <a:custGeom>
              <a:avLst/>
              <a:gdLst/>
              <a:ahLst/>
              <a:cxnLst/>
              <a:rect l="0" t="0" r="0" b="0"/>
              <a:pathLst>
                <a:path w="228197" h="309072">
                  <a:moveTo>
                    <a:pt x="175553" y="65855"/>
                  </a:moveTo>
                  <a:lnTo>
                    <a:pt x="138467" y="14320"/>
                  </a:lnTo>
                  <a:lnTo>
                    <a:pt x="120467" y="2786"/>
                  </a:lnTo>
                  <a:lnTo>
                    <a:pt x="97648" y="0"/>
                  </a:lnTo>
                  <a:lnTo>
                    <a:pt x="85011" y="895"/>
                  </a:lnTo>
                  <a:lnTo>
                    <a:pt x="64733" y="11247"/>
                  </a:lnTo>
                  <a:lnTo>
                    <a:pt x="26472" y="49218"/>
                  </a:lnTo>
                  <a:lnTo>
                    <a:pt x="8151" y="90905"/>
                  </a:lnTo>
                  <a:lnTo>
                    <a:pt x="0" y="133329"/>
                  </a:lnTo>
                  <a:lnTo>
                    <a:pt x="2835" y="194477"/>
                  </a:lnTo>
                  <a:lnTo>
                    <a:pt x="11424" y="231867"/>
                  </a:lnTo>
                  <a:lnTo>
                    <a:pt x="24227" y="251162"/>
                  </a:lnTo>
                  <a:lnTo>
                    <a:pt x="82647" y="304255"/>
                  </a:lnTo>
                  <a:lnTo>
                    <a:pt x="105796" y="309071"/>
                  </a:lnTo>
                  <a:lnTo>
                    <a:pt x="130512" y="306142"/>
                  </a:lnTo>
                  <a:lnTo>
                    <a:pt x="185696" y="284353"/>
                  </a:lnTo>
                  <a:lnTo>
                    <a:pt x="228196" y="25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31933" y="2385793"/>
              <a:ext cx="230969" cy="234378"/>
            </a:xfrm>
            <a:custGeom>
              <a:avLst/>
              <a:gdLst/>
              <a:ahLst/>
              <a:cxnLst/>
              <a:rect l="0" t="0" r="0" b="0"/>
              <a:pathLst>
                <a:path w="230969" h="234378">
                  <a:moveTo>
                    <a:pt x="155044" y="23719"/>
                  </a:moveTo>
                  <a:lnTo>
                    <a:pt x="143866" y="12541"/>
                  </a:lnTo>
                  <a:lnTo>
                    <a:pt x="114558" y="0"/>
                  </a:lnTo>
                  <a:lnTo>
                    <a:pt x="92596" y="1869"/>
                  </a:lnTo>
                  <a:lnTo>
                    <a:pt x="71138" y="11668"/>
                  </a:lnTo>
                  <a:lnTo>
                    <a:pt x="40496" y="36916"/>
                  </a:lnTo>
                  <a:lnTo>
                    <a:pt x="17249" y="66624"/>
                  </a:lnTo>
                  <a:lnTo>
                    <a:pt x="6845" y="87241"/>
                  </a:lnTo>
                  <a:lnTo>
                    <a:pt x="0" y="129758"/>
                  </a:lnTo>
                  <a:lnTo>
                    <a:pt x="3561" y="168222"/>
                  </a:lnTo>
                  <a:lnTo>
                    <a:pt x="17614" y="201845"/>
                  </a:lnTo>
                  <a:lnTo>
                    <a:pt x="42185" y="228446"/>
                  </a:lnTo>
                  <a:lnTo>
                    <a:pt x="51729" y="232733"/>
                  </a:lnTo>
                  <a:lnTo>
                    <a:pt x="71692" y="234377"/>
                  </a:lnTo>
                  <a:lnTo>
                    <a:pt x="120339" y="224731"/>
                  </a:lnTo>
                  <a:lnTo>
                    <a:pt x="161838" y="201509"/>
                  </a:lnTo>
                  <a:lnTo>
                    <a:pt x="207359" y="157365"/>
                  </a:lnTo>
                  <a:lnTo>
                    <a:pt x="220409" y="136929"/>
                  </a:lnTo>
                  <a:lnTo>
                    <a:pt x="230110" y="112249"/>
                  </a:lnTo>
                  <a:lnTo>
                    <a:pt x="230968" y="72047"/>
                  </a:lnTo>
                  <a:lnTo>
                    <a:pt x="223494" y="50657"/>
                  </a:lnTo>
                  <a:lnTo>
                    <a:pt x="199631" y="17862"/>
                  </a:lnTo>
                  <a:lnTo>
                    <a:pt x="179930" y="9418"/>
                  </a:lnTo>
                  <a:lnTo>
                    <a:pt x="144516" y="2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10086" y="2402784"/>
              <a:ext cx="263694" cy="235605"/>
            </a:xfrm>
            <a:custGeom>
              <a:avLst/>
              <a:gdLst/>
              <a:ahLst/>
              <a:cxnLst/>
              <a:rect l="0" t="0" r="0" b="0"/>
              <a:pathLst>
                <a:path w="263694" h="235605">
                  <a:moveTo>
                    <a:pt x="150633" y="17257"/>
                  </a:moveTo>
                  <a:lnTo>
                    <a:pt x="133865" y="6078"/>
                  </a:lnTo>
                  <a:lnTo>
                    <a:pt x="116274" y="3710"/>
                  </a:lnTo>
                  <a:lnTo>
                    <a:pt x="95588" y="7726"/>
                  </a:lnTo>
                  <a:lnTo>
                    <a:pt x="59974" y="23141"/>
                  </a:lnTo>
                  <a:lnTo>
                    <a:pt x="41709" y="35860"/>
                  </a:lnTo>
                  <a:lnTo>
                    <a:pt x="18273" y="67352"/>
                  </a:lnTo>
                  <a:lnTo>
                    <a:pt x="2101" y="100730"/>
                  </a:lnTo>
                  <a:lnTo>
                    <a:pt x="0" y="122206"/>
                  </a:lnTo>
                  <a:lnTo>
                    <a:pt x="8184" y="164589"/>
                  </a:lnTo>
                  <a:lnTo>
                    <a:pt x="20642" y="182564"/>
                  </a:lnTo>
                  <a:lnTo>
                    <a:pt x="57235" y="213166"/>
                  </a:lnTo>
                  <a:lnTo>
                    <a:pt x="87864" y="229072"/>
                  </a:lnTo>
                  <a:lnTo>
                    <a:pt x="124755" y="235604"/>
                  </a:lnTo>
                  <a:lnTo>
                    <a:pt x="159733" y="231951"/>
                  </a:lnTo>
                  <a:lnTo>
                    <a:pt x="192323" y="217870"/>
                  </a:lnTo>
                  <a:lnTo>
                    <a:pt x="241226" y="178435"/>
                  </a:lnTo>
                  <a:lnTo>
                    <a:pt x="257153" y="151971"/>
                  </a:lnTo>
                  <a:lnTo>
                    <a:pt x="263693" y="110724"/>
                  </a:lnTo>
                  <a:lnTo>
                    <a:pt x="260041" y="72637"/>
                  </a:lnTo>
                  <a:lnTo>
                    <a:pt x="251511" y="53178"/>
                  </a:lnTo>
                  <a:lnTo>
                    <a:pt x="245961" y="44714"/>
                  </a:lnTo>
                  <a:lnTo>
                    <a:pt x="230436" y="32189"/>
                  </a:lnTo>
                  <a:lnTo>
                    <a:pt x="187701" y="4752"/>
                  </a:lnTo>
                  <a:lnTo>
                    <a:pt x="164378" y="0"/>
                  </a:lnTo>
                  <a:lnTo>
                    <a:pt x="147773" y="1008"/>
                  </a:lnTo>
                  <a:lnTo>
                    <a:pt x="129575" y="67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50231" y="2083129"/>
              <a:ext cx="21058" cy="547482"/>
            </a:xfrm>
            <a:custGeom>
              <a:avLst/>
              <a:gdLst/>
              <a:ahLst/>
              <a:cxnLst/>
              <a:rect l="0" t="0" r="0" b="0"/>
              <a:pathLst>
                <a:path w="21058" h="547482">
                  <a:moveTo>
                    <a:pt x="21057" y="0"/>
                  </a:moveTo>
                  <a:lnTo>
                    <a:pt x="12724" y="48930"/>
                  </a:lnTo>
                  <a:lnTo>
                    <a:pt x="11179" y="96776"/>
                  </a:lnTo>
                  <a:lnTo>
                    <a:pt x="10722" y="154236"/>
                  </a:lnTo>
                  <a:lnTo>
                    <a:pt x="7466" y="210646"/>
                  </a:lnTo>
                  <a:lnTo>
                    <a:pt x="1475" y="266737"/>
                  </a:lnTo>
                  <a:lnTo>
                    <a:pt x="437" y="325608"/>
                  </a:lnTo>
                  <a:lnTo>
                    <a:pt x="194" y="368152"/>
                  </a:lnTo>
                  <a:lnTo>
                    <a:pt x="58" y="428446"/>
                  </a:lnTo>
                  <a:lnTo>
                    <a:pt x="17" y="480236"/>
                  </a:lnTo>
                  <a:lnTo>
                    <a:pt x="5" y="518978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81049" y="2304227"/>
              <a:ext cx="158697" cy="294799"/>
            </a:xfrm>
            <a:custGeom>
              <a:avLst/>
              <a:gdLst/>
              <a:ahLst/>
              <a:cxnLst/>
              <a:rect l="0" t="0" r="0" b="0"/>
              <a:pathLst>
                <a:path w="158697" h="294799">
                  <a:moveTo>
                    <a:pt x="158696" y="0"/>
                  </a:moveTo>
                  <a:lnTo>
                    <a:pt x="103036" y="42662"/>
                  </a:lnTo>
                  <a:lnTo>
                    <a:pt x="39666" y="98287"/>
                  </a:lnTo>
                  <a:lnTo>
                    <a:pt x="4317" y="133364"/>
                  </a:lnTo>
                  <a:lnTo>
                    <a:pt x="794" y="141552"/>
                  </a:lnTo>
                  <a:lnTo>
                    <a:pt x="0" y="160008"/>
                  </a:lnTo>
                  <a:lnTo>
                    <a:pt x="6665" y="176790"/>
                  </a:lnTo>
                  <a:lnTo>
                    <a:pt x="18597" y="192047"/>
                  </a:lnTo>
                  <a:lnTo>
                    <a:pt x="75108" y="235051"/>
                  </a:lnTo>
                  <a:lnTo>
                    <a:pt x="136752" y="281145"/>
                  </a:lnTo>
                  <a:lnTo>
                    <a:pt x="15869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49969" y="2430569"/>
              <a:ext cx="16118" cy="189514"/>
            </a:xfrm>
            <a:custGeom>
              <a:avLst/>
              <a:gdLst/>
              <a:ahLst/>
              <a:cxnLst/>
              <a:rect l="0" t="0" r="0" b="0"/>
              <a:pathLst>
                <a:path w="16118" h="189514">
                  <a:moveTo>
                    <a:pt x="5589" y="0"/>
                  </a:moveTo>
                  <a:lnTo>
                    <a:pt x="0" y="16768"/>
                  </a:lnTo>
                  <a:lnTo>
                    <a:pt x="3271" y="69516"/>
                  </a:lnTo>
                  <a:lnTo>
                    <a:pt x="5131" y="126209"/>
                  </a:lnTo>
                  <a:lnTo>
                    <a:pt x="8573" y="162177"/>
                  </a:lnTo>
                  <a:lnTo>
                    <a:pt x="1611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34501" y="22515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35671" y="2338879"/>
              <a:ext cx="205180" cy="263220"/>
            </a:xfrm>
            <a:custGeom>
              <a:avLst/>
              <a:gdLst/>
              <a:ahLst/>
              <a:cxnLst/>
              <a:rect l="0" t="0" r="0" b="0"/>
              <a:pathLst>
                <a:path w="205180" h="263220">
                  <a:moveTo>
                    <a:pt x="14644" y="81162"/>
                  </a:moveTo>
                  <a:lnTo>
                    <a:pt x="25822" y="92340"/>
                  </a:lnTo>
                  <a:lnTo>
                    <a:pt x="55130" y="104881"/>
                  </a:lnTo>
                  <a:lnTo>
                    <a:pt x="93450" y="110416"/>
                  </a:lnTo>
                  <a:lnTo>
                    <a:pt x="148320" y="103881"/>
                  </a:lnTo>
                  <a:lnTo>
                    <a:pt x="176221" y="97888"/>
                  </a:lnTo>
                  <a:lnTo>
                    <a:pt x="186702" y="92313"/>
                  </a:lnTo>
                  <a:lnTo>
                    <a:pt x="201468" y="76759"/>
                  </a:lnTo>
                  <a:lnTo>
                    <a:pt x="204703" y="67698"/>
                  </a:lnTo>
                  <a:lnTo>
                    <a:pt x="205179" y="48271"/>
                  </a:lnTo>
                  <a:lnTo>
                    <a:pt x="198371" y="31059"/>
                  </a:lnTo>
                  <a:lnTo>
                    <a:pt x="193281" y="23193"/>
                  </a:lnTo>
                  <a:lnTo>
                    <a:pt x="178266" y="11334"/>
                  </a:lnTo>
                  <a:lnTo>
                    <a:pt x="158724" y="3334"/>
                  </a:lnTo>
                  <a:lnTo>
                    <a:pt x="121415" y="0"/>
                  </a:lnTo>
                  <a:lnTo>
                    <a:pt x="81895" y="7071"/>
                  </a:lnTo>
                  <a:lnTo>
                    <a:pt x="58570" y="17427"/>
                  </a:lnTo>
                  <a:lnTo>
                    <a:pt x="31298" y="42000"/>
                  </a:lnTo>
                  <a:lnTo>
                    <a:pt x="5384" y="100412"/>
                  </a:lnTo>
                  <a:lnTo>
                    <a:pt x="0" y="123642"/>
                  </a:lnTo>
                  <a:lnTo>
                    <a:pt x="6075" y="173564"/>
                  </a:lnTo>
                  <a:lnTo>
                    <a:pt x="23090" y="227081"/>
                  </a:lnTo>
                  <a:lnTo>
                    <a:pt x="34385" y="243890"/>
                  </a:lnTo>
                  <a:lnTo>
                    <a:pt x="50324" y="256041"/>
                  </a:lnTo>
                  <a:lnTo>
                    <a:pt x="59487" y="260919"/>
                  </a:lnTo>
                  <a:lnTo>
                    <a:pt x="79028" y="263219"/>
                  </a:lnTo>
                  <a:lnTo>
                    <a:pt x="136682" y="259381"/>
                  </a:lnTo>
                  <a:lnTo>
                    <a:pt x="172571" y="249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52783" y="2296463"/>
              <a:ext cx="245560" cy="315298"/>
            </a:xfrm>
            <a:custGeom>
              <a:avLst/>
              <a:gdLst/>
              <a:ahLst/>
              <a:cxnLst/>
              <a:rect l="0" t="0" r="0" b="0"/>
              <a:pathLst>
                <a:path w="245560" h="315298">
                  <a:moveTo>
                    <a:pt x="150257" y="39350"/>
                  </a:moveTo>
                  <a:lnTo>
                    <a:pt x="144667" y="22582"/>
                  </a:lnTo>
                  <a:lnTo>
                    <a:pt x="132565" y="11230"/>
                  </a:lnTo>
                  <a:lnTo>
                    <a:pt x="114318" y="3455"/>
                  </a:lnTo>
                  <a:lnTo>
                    <a:pt x="90610" y="0"/>
                  </a:lnTo>
                  <a:lnTo>
                    <a:pt x="50955" y="9233"/>
                  </a:lnTo>
                  <a:lnTo>
                    <a:pt x="29694" y="23625"/>
                  </a:lnTo>
                  <a:lnTo>
                    <a:pt x="13615" y="41719"/>
                  </a:lnTo>
                  <a:lnTo>
                    <a:pt x="2570" y="61460"/>
                  </a:lnTo>
                  <a:lnTo>
                    <a:pt x="0" y="81932"/>
                  </a:lnTo>
                  <a:lnTo>
                    <a:pt x="3928" y="102729"/>
                  </a:lnTo>
                  <a:lnTo>
                    <a:pt x="13472" y="123670"/>
                  </a:lnTo>
                  <a:lnTo>
                    <a:pt x="37588" y="149601"/>
                  </a:lnTo>
                  <a:lnTo>
                    <a:pt x="72550" y="166513"/>
                  </a:lnTo>
                  <a:lnTo>
                    <a:pt x="126285" y="175472"/>
                  </a:lnTo>
                  <a:lnTo>
                    <a:pt x="178840" y="187294"/>
                  </a:lnTo>
                  <a:lnTo>
                    <a:pt x="200395" y="195180"/>
                  </a:lnTo>
                  <a:lnTo>
                    <a:pt x="240712" y="226001"/>
                  </a:lnTo>
                  <a:lnTo>
                    <a:pt x="244485" y="233974"/>
                  </a:lnTo>
                  <a:lnTo>
                    <a:pt x="245559" y="252191"/>
                  </a:lnTo>
                  <a:lnTo>
                    <a:pt x="239016" y="268867"/>
                  </a:lnTo>
                  <a:lnTo>
                    <a:pt x="233997" y="276589"/>
                  </a:lnTo>
                  <a:lnTo>
                    <a:pt x="204574" y="298636"/>
                  </a:lnTo>
                  <a:lnTo>
                    <a:pt x="171810" y="314397"/>
                  </a:lnTo>
                  <a:lnTo>
                    <a:pt x="123108" y="315297"/>
                  </a:lnTo>
                  <a:lnTo>
                    <a:pt x="60579" y="303951"/>
                  </a:lnTo>
                  <a:lnTo>
                    <a:pt x="2858" y="281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4369308" y="1610867"/>
            <a:ext cx="0" cy="21356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6064377" y="1612900"/>
            <a:ext cx="0" cy="10507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1968880" y="2716402"/>
            <a:ext cx="736981" cy="11159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4695697" y="2705861"/>
            <a:ext cx="284226" cy="50533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4969509" y="3200654"/>
            <a:ext cx="8001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 71"/>
          <p:cNvGrpSpPr/>
          <p:nvPr/>
        </p:nvGrpSpPr>
        <p:grpSpPr>
          <a:xfrm>
            <a:off x="2233259" y="2771658"/>
            <a:ext cx="525208" cy="695899"/>
            <a:chOff x="2233259" y="2771658"/>
            <a:chExt cx="525208" cy="695899"/>
          </a:xfrm>
        </p:grpSpPr>
        <p:sp>
          <p:nvSpPr>
            <p:cNvPr id="69" name="Freeform 68"/>
            <p:cNvSpPr/>
            <p:nvPr/>
          </p:nvSpPr>
          <p:spPr>
            <a:xfrm>
              <a:off x="2233259" y="2771658"/>
              <a:ext cx="370564" cy="375134"/>
            </a:xfrm>
            <a:custGeom>
              <a:avLst/>
              <a:gdLst/>
              <a:ahLst/>
              <a:cxnLst/>
              <a:rect l="0" t="0" r="0" b="0"/>
              <a:pathLst>
                <a:path w="370564" h="375134">
                  <a:moveTo>
                    <a:pt x="314637" y="71036"/>
                  </a:moveTo>
                  <a:lnTo>
                    <a:pt x="257072" y="15810"/>
                  </a:lnTo>
                  <a:lnTo>
                    <a:pt x="238750" y="6327"/>
                  </a:lnTo>
                  <a:lnTo>
                    <a:pt x="203115" y="0"/>
                  </a:lnTo>
                  <a:lnTo>
                    <a:pt x="162920" y="3715"/>
                  </a:lnTo>
                  <a:lnTo>
                    <a:pt x="126964" y="17814"/>
                  </a:lnTo>
                  <a:lnTo>
                    <a:pt x="71179" y="57255"/>
                  </a:lnTo>
                  <a:lnTo>
                    <a:pt x="46099" y="78131"/>
                  </a:lnTo>
                  <a:lnTo>
                    <a:pt x="17834" y="121787"/>
                  </a:lnTo>
                  <a:lnTo>
                    <a:pt x="4947" y="155873"/>
                  </a:lnTo>
                  <a:lnTo>
                    <a:pt x="0" y="208720"/>
                  </a:lnTo>
                  <a:lnTo>
                    <a:pt x="4612" y="264219"/>
                  </a:lnTo>
                  <a:lnTo>
                    <a:pt x="19097" y="300631"/>
                  </a:lnTo>
                  <a:lnTo>
                    <a:pt x="38206" y="328057"/>
                  </a:lnTo>
                  <a:lnTo>
                    <a:pt x="64275" y="351001"/>
                  </a:lnTo>
                  <a:lnTo>
                    <a:pt x="94227" y="367028"/>
                  </a:lnTo>
                  <a:lnTo>
                    <a:pt x="157724" y="375133"/>
                  </a:lnTo>
                  <a:lnTo>
                    <a:pt x="196005" y="372879"/>
                  </a:lnTo>
                  <a:lnTo>
                    <a:pt x="251095" y="357186"/>
                  </a:lnTo>
                  <a:lnTo>
                    <a:pt x="313435" y="325825"/>
                  </a:lnTo>
                  <a:lnTo>
                    <a:pt x="352621" y="280497"/>
                  </a:lnTo>
                  <a:lnTo>
                    <a:pt x="368525" y="244103"/>
                  </a:lnTo>
                  <a:lnTo>
                    <a:pt x="370563" y="217364"/>
                  </a:lnTo>
                  <a:lnTo>
                    <a:pt x="367928" y="162072"/>
                  </a:lnTo>
                  <a:lnTo>
                    <a:pt x="355912" y="100398"/>
                  </a:lnTo>
                  <a:lnTo>
                    <a:pt x="348189" y="75897"/>
                  </a:lnTo>
                  <a:lnTo>
                    <a:pt x="314637" y="28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07961" y="3200663"/>
              <a:ext cx="171521" cy="144323"/>
            </a:xfrm>
            <a:custGeom>
              <a:avLst/>
              <a:gdLst/>
              <a:ahLst/>
              <a:cxnLst/>
              <a:rect l="0" t="0" r="0" b="0"/>
              <a:pathLst>
                <a:path w="171521" h="144323">
                  <a:moveTo>
                    <a:pt x="129406" y="0"/>
                  </a:moveTo>
                  <a:lnTo>
                    <a:pt x="86715" y="3119"/>
                  </a:lnTo>
                  <a:lnTo>
                    <a:pt x="67148" y="9575"/>
                  </a:lnTo>
                  <a:lnTo>
                    <a:pt x="28213" y="39403"/>
                  </a:lnTo>
                  <a:lnTo>
                    <a:pt x="12336" y="65487"/>
                  </a:lnTo>
                  <a:lnTo>
                    <a:pt x="222" y="95443"/>
                  </a:lnTo>
                  <a:lnTo>
                    <a:pt x="0" y="104572"/>
                  </a:lnTo>
                  <a:lnTo>
                    <a:pt x="5992" y="120956"/>
                  </a:lnTo>
                  <a:lnTo>
                    <a:pt x="19573" y="132917"/>
                  </a:lnTo>
                  <a:lnTo>
                    <a:pt x="38478" y="140962"/>
                  </a:lnTo>
                  <a:lnTo>
                    <a:pt x="74259" y="144322"/>
                  </a:lnTo>
                  <a:lnTo>
                    <a:pt x="96708" y="140962"/>
                  </a:lnTo>
                  <a:lnTo>
                    <a:pt x="115264" y="132450"/>
                  </a:lnTo>
                  <a:lnTo>
                    <a:pt x="17152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60884" y="3386161"/>
              <a:ext cx="197583" cy="81396"/>
            </a:xfrm>
            <a:custGeom>
              <a:avLst/>
              <a:gdLst/>
              <a:ahLst/>
              <a:cxnLst/>
              <a:rect l="0" t="0" r="0" b="0"/>
              <a:pathLst>
                <a:path w="197583" h="81396">
                  <a:moveTo>
                    <a:pt x="39654" y="14543"/>
                  </a:moveTo>
                  <a:lnTo>
                    <a:pt x="30079" y="38590"/>
                  </a:lnTo>
                  <a:lnTo>
                    <a:pt x="5840" y="79725"/>
                  </a:lnTo>
                  <a:lnTo>
                    <a:pt x="3074" y="81395"/>
                  </a:lnTo>
                  <a:lnTo>
                    <a:pt x="1229" y="77828"/>
                  </a:lnTo>
                  <a:lnTo>
                    <a:pt x="0" y="70771"/>
                  </a:lnTo>
                  <a:lnTo>
                    <a:pt x="1520" y="63727"/>
                  </a:lnTo>
                  <a:lnTo>
                    <a:pt x="14837" y="42634"/>
                  </a:lnTo>
                  <a:lnTo>
                    <a:pt x="34771" y="22737"/>
                  </a:lnTo>
                  <a:lnTo>
                    <a:pt x="82512" y="1122"/>
                  </a:lnTo>
                  <a:lnTo>
                    <a:pt x="103156" y="0"/>
                  </a:lnTo>
                  <a:lnTo>
                    <a:pt x="161577" y="10721"/>
                  </a:lnTo>
                  <a:lnTo>
                    <a:pt x="197582" y="145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180454" y="2897667"/>
            <a:ext cx="390253" cy="264870"/>
            <a:chOff x="5180454" y="2897667"/>
            <a:chExt cx="390253" cy="264870"/>
          </a:xfrm>
        </p:grpSpPr>
        <p:sp>
          <p:nvSpPr>
            <p:cNvPr id="73" name="Freeform 72"/>
            <p:cNvSpPr/>
            <p:nvPr/>
          </p:nvSpPr>
          <p:spPr>
            <a:xfrm>
              <a:off x="5180454" y="2916393"/>
              <a:ext cx="156823" cy="246144"/>
            </a:xfrm>
            <a:custGeom>
              <a:avLst/>
              <a:gdLst/>
              <a:ahLst/>
              <a:cxnLst/>
              <a:rect l="0" t="0" r="0" b="0"/>
              <a:pathLst>
                <a:path w="156823" h="246144">
                  <a:moveTo>
                    <a:pt x="10095" y="21057"/>
                  </a:moveTo>
                  <a:lnTo>
                    <a:pt x="1762" y="58535"/>
                  </a:lnTo>
                  <a:lnTo>
                    <a:pt x="0" y="109959"/>
                  </a:lnTo>
                  <a:lnTo>
                    <a:pt x="822" y="171243"/>
                  </a:lnTo>
                  <a:lnTo>
                    <a:pt x="9167" y="208276"/>
                  </a:lnTo>
                  <a:lnTo>
                    <a:pt x="19821" y="230608"/>
                  </a:lnTo>
                  <a:lnTo>
                    <a:pt x="28277" y="237967"/>
                  </a:lnTo>
                  <a:lnTo>
                    <a:pt x="50151" y="246143"/>
                  </a:lnTo>
                  <a:lnTo>
                    <a:pt x="60196" y="245984"/>
                  </a:lnTo>
                  <a:lnTo>
                    <a:pt x="77595" y="239568"/>
                  </a:lnTo>
                  <a:lnTo>
                    <a:pt x="122163" y="203016"/>
                  </a:lnTo>
                  <a:lnTo>
                    <a:pt x="142023" y="159729"/>
                  </a:lnTo>
                  <a:lnTo>
                    <a:pt x="154091" y="113050"/>
                  </a:lnTo>
                  <a:lnTo>
                    <a:pt x="156822" y="59116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11647" y="2897667"/>
              <a:ext cx="159060" cy="233450"/>
            </a:xfrm>
            <a:custGeom>
              <a:avLst/>
              <a:gdLst/>
              <a:ahLst/>
              <a:cxnLst/>
              <a:rect l="0" t="0" r="0" b="0"/>
              <a:pathLst>
                <a:path w="159060" h="233450">
                  <a:moveTo>
                    <a:pt x="126342" y="29255"/>
                  </a:moveTo>
                  <a:lnTo>
                    <a:pt x="108362" y="13614"/>
                  </a:lnTo>
                  <a:lnTo>
                    <a:pt x="91445" y="5536"/>
                  </a:lnTo>
                  <a:lnTo>
                    <a:pt x="56601" y="0"/>
                  </a:lnTo>
                  <a:lnTo>
                    <a:pt x="36465" y="4944"/>
                  </a:lnTo>
                  <a:lnTo>
                    <a:pt x="27819" y="9538"/>
                  </a:lnTo>
                  <a:lnTo>
                    <a:pt x="15094" y="24001"/>
                  </a:lnTo>
                  <a:lnTo>
                    <a:pt x="10063" y="32772"/>
                  </a:lnTo>
                  <a:lnTo>
                    <a:pt x="7592" y="54994"/>
                  </a:lnTo>
                  <a:lnTo>
                    <a:pt x="8571" y="67471"/>
                  </a:lnTo>
                  <a:lnTo>
                    <a:pt x="19018" y="87574"/>
                  </a:lnTo>
                  <a:lnTo>
                    <a:pt x="35358" y="103138"/>
                  </a:lnTo>
                  <a:lnTo>
                    <a:pt x="65459" y="118476"/>
                  </a:lnTo>
                  <a:lnTo>
                    <a:pt x="110720" y="137259"/>
                  </a:lnTo>
                  <a:lnTo>
                    <a:pt x="142884" y="163153"/>
                  </a:lnTo>
                  <a:lnTo>
                    <a:pt x="159059" y="189421"/>
                  </a:lnTo>
                  <a:lnTo>
                    <a:pt x="158682" y="196864"/>
                  </a:lnTo>
                  <a:lnTo>
                    <a:pt x="154921" y="202995"/>
                  </a:lnTo>
                  <a:lnTo>
                    <a:pt x="141384" y="212928"/>
                  </a:lnTo>
                  <a:lnTo>
                    <a:pt x="93965" y="232499"/>
                  </a:lnTo>
                  <a:lnTo>
                    <a:pt x="73348" y="233449"/>
                  </a:lnTo>
                  <a:lnTo>
                    <a:pt x="16737" y="221328"/>
                  </a:lnTo>
                  <a:lnTo>
                    <a:pt x="0" y="218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514543" y="150491"/>
            <a:ext cx="7025188" cy="524690"/>
            <a:chOff x="1514543" y="150491"/>
            <a:chExt cx="7025188" cy="524690"/>
          </a:xfrm>
        </p:grpSpPr>
        <p:sp>
          <p:nvSpPr>
            <p:cNvPr id="2" name="Freeform 1"/>
            <p:cNvSpPr/>
            <p:nvPr/>
          </p:nvSpPr>
          <p:spPr>
            <a:xfrm>
              <a:off x="1514543" y="234719"/>
              <a:ext cx="365374" cy="343647"/>
            </a:xfrm>
            <a:custGeom>
              <a:avLst/>
              <a:gdLst/>
              <a:ahLst/>
              <a:cxnLst/>
              <a:rect l="0" t="0" r="0" b="0"/>
              <a:pathLst>
                <a:path w="365374" h="343647">
                  <a:moveTo>
                    <a:pt x="160606" y="0"/>
                  </a:moveTo>
                  <a:lnTo>
                    <a:pt x="149005" y="134"/>
                  </a:lnTo>
                  <a:lnTo>
                    <a:pt x="139157" y="1415"/>
                  </a:lnTo>
                  <a:lnTo>
                    <a:pt x="130147" y="4008"/>
                  </a:lnTo>
                  <a:lnTo>
                    <a:pt x="121533" y="7727"/>
                  </a:lnTo>
                  <a:lnTo>
                    <a:pt x="112857" y="12360"/>
                  </a:lnTo>
                  <a:lnTo>
                    <a:pt x="103885" y="17693"/>
                  </a:lnTo>
                  <a:lnTo>
                    <a:pt x="94728" y="23540"/>
                  </a:lnTo>
                  <a:lnTo>
                    <a:pt x="85729" y="29755"/>
                  </a:lnTo>
                  <a:lnTo>
                    <a:pt x="77082" y="36225"/>
                  </a:lnTo>
                  <a:lnTo>
                    <a:pt x="68818" y="42873"/>
                  </a:lnTo>
                  <a:lnTo>
                    <a:pt x="60888" y="49642"/>
                  </a:lnTo>
                  <a:lnTo>
                    <a:pt x="53227" y="56497"/>
                  </a:lnTo>
                  <a:lnTo>
                    <a:pt x="45930" y="63576"/>
                  </a:lnTo>
                  <a:lnTo>
                    <a:pt x="39249" y="71168"/>
                  </a:lnTo>
                  <a:lnTo>
                    <a:pt x="33271" y="79390"/>
                  </a:lnTo>
                  <a:lnTo>
                    <a:pt x="27934" y="88201"/>
                  </a:lnTo>
                  <a:lnTo>
                    <a:pt x="23115" y="97494"/>
                  </a:lnTo>
                  <a:lnTo>
                    <a:pt x="18687" y="107158"/>
                  </a:lnTo>
                  <a:lnTo>
                    <a:pt x="14542" y="117258"/>
                  </a:lnTo>
                  <a:lnTo>
                    <a:pt x="10599" y="128023"/>
                  </a:lnTo>
                  <a:lnTo>
                    <a:pt x="6803" y="139520"/>
                  </a:lnTo>
                  <a:lnTo>
                    <a:pt x="3440" y="151513"/>
                  </a:lnTo>
                  <a:lnTo>
                    <a:pt x="1093" y="163562"/>
                  </a:lnTo>
                  <a:lnTo>
                    <a:pt x="0" y="175407"/>
                  </a:lnTo>
                  <a:lnTo>
                    <a:pt x="81" y="186971"/>
                  </a:lnTo>
                  <a:lnTo>
                    <a:pt x="1124" y="198269"/>
                  </a:lnTo>
                  <a:lnTo>
                    <a:pt x="2904" y="209350"/>
                  </a:lnTo>
                  <a:lnTo>
                    <a:pt x="5386" y="220266"/>
                  </a:lnTo>
                  <a:lnTo>
                    <a:pt x="8722" y="231063"/>
                  </a:lnTo>
                  <a:lnTo>
                    <a:pt x="12926" y="241770"/>
                  </a:lnTo>
                  <a:lnTo>
                    <a:pt x="17883" y="252251"/>
                  </a:lnTo>
                  <a:lnTo>
                    <a:pt x="23434" y="262215"/>
                  </a:lnTo>
                  <a:lnTo>
                    <a:pt x="29429" y="271547"/>
                  </a:lnTo>
                  <a:lnTo>
                    <a:pt x="35742" y="280288"/>
                  </a:lnTo>
                  <a:lnTo>
                    <a:pt x="42279" y="288546"/>
                  </a:lnTo>
                  <a:lnTo>
                    <a:pt x="48976" y="296431"/>
                  </a:lnTo>
                  <a:lnTo>
                    <a:pt x="55948" y="303879"/>
                  </a:lnTo>
                  <a:lnTo>
                    <a:pt x="63467" y="310663"/>
                  </a:lnTo>
                  <a:lnTo>
                    <a:pt x="71639" y="316709"/>
                  </a:lnTo>
                  <a:lnTo>
                    <a:pt x="80417" y="322092"/>
                  </a:lnTo>
                  <a:lnTo>
                    <a:pt x="89688" y="326942"/>
                  </a:lnTo>
                  <a:lnTo>
                    <a:pt x="99338" y="331387"/>
                  </a:lnTo>
                  <a:lnTo>
                    <a:pt x="109428" y="335372"/>
                  </a:lnTo>
                  <a:lnTo>
                    <a:pt x="120187" y="338677"/>
                  </a:lnTo>
                  <a:lnTo>
                    <a:pt x="131679" y="341229"/>
                  </a:lnTo>
                  <a:lnTo>
                    <a:pt x="143668" y="342944"/>
                  </a:lnTo>
                  <a:lnTo>
                    <a:pt x="155716" y="343646"/>
                  </a:lnTo>
                  <a:lnTo>
                    <a:pt x="167565" y="343333"/>
                  </a:lnTo>
                  <a:lnTo>
                    <a:pt x="179300" y="341988"/>
                  </a:lnTo>
                  <a:lnTo>
                    <a:pt x="191246" y="339489"/>
                  </a:lnTo>
                  <a:lnTo>
                    <a:pt x="203571" y="335883"/>
                  </a:lnTo>
                  <a:lnTo>
                    <a:pt x="215967" y="331344"/>
                  </a:lnTo>
                  <a:lnTo>
                    <a:pt x="227763" y="326080"/>
                  </a:lnTo>
                  <a:lnTo>
                    <a:pt x="238629" y="320283"/>
                  </a:lnTo>
                  <a:lnTo>
                    <a:pt x="248722" y="314103"/>
                  </a:lnTo>
                  <a:lnTo>
                    <a:pt x="258495" y="307656"/>
                  </a:lnTo>
                  <a:lnTo>
                    <a:pt x="268250" y="301020"/>
                  </a:lnTo>
                  <a:lnTo>
                    <a:pt x="277956" y="294090"/>
                  </a:lnTo>
                  <a:lnTo>
                    <a:pt x="287334" y="286598"/>
                  </a:lnTo>
                  <a:lnTo>
                    <a:pt x="296239" y="278443"/>
                  </a:lnTo>
                  <a:lnTo>
                    <a:pt x="304678" y="269678"/>
                  </a:lnTo>
                  <a:lnTo>
                    <a:pt x="312726" y="260415"/>
                  </a:lnTo>
                  <a:lnTo>
                    <a:pt x="320471" y="250771"/>
                  </a:lnTo>
                  <a:lnTo>
                    <a:pt x="327995" y="240684"/>
                  </a:lnTo>
                  <a:lnTo>
                    <a:pt x="335360" y="229928"/>
                  </a:lnTo>
                  <a:lnTo>
                    <a:pt x="342606" y="218428"/>
                  </a:lnTo>
                  <a:lnTo>
                    <a:pt x="349438" y="206094"/>
                  </a:lnTo>
                  <a:lnTo>
                    <a:pt x="355268" y="192751"/>
                  </a:lnTo>
                  <a:lnTo>
                    <a:pt x="359849" y="178410"/>
                  </a:lnTo>
                  <a:lnTo>
                    <a:pt x="363092" y="163541"/>
                  </a:lnTo>
                  <a:lnTo>
                    <a:pt x="364902" y="148948"/>
                  </a:lnTo>
                  <a:lnTo>
                    <a:pt x="365373" y="135062"/>
                  </a:lnTo>
                  <a:lnTo>
                    <a:pt x="364572" y="121960"/>
                  </a:lnTo>
                  <a:lnTo>
                    <a:pt x="362447" y="109548"/>
                  </a:lnTo>
                  <a:lnTo>
                    <a:pt x="359090" y="97685"/>
                  </a:lnTo>
                  <a:lnTo>
                    <a:pt x="354550" y="86395"/>
                  </a:lnTo>
                  <a:lnTo>
                    <a:pt x="348754" y="75871"/>
                  </a:lnTo>
                  <a:lnTo>
                    <a:pt x="341782" y="66162"/>
                  </a:lnTo>
                  <a:lnTo>
                    <a:pt x="333829" y="57334"/>
                  </a:lnTo>
                  <a:lnTo>
                    <a:pt x="325120" y="49550"/>
                  </a:lnTo>
                  <a:lnTo>
                    <a:pt x="315856" y="42795"/>
                  </a:lnTo>
                  <a:lnTo>
                    <a:pt x="306196" y="36920"/>
                  </a:lnTo>
                  <a:lnTo>
                    <a:pt x="296258" y="31732"/>
                  </a:lnTo>
                  <a:lnTo>
                    <a:pt x="286126" y="27058"/>
                  </a:lnTo>
                  <a:lnTo>
                    <a:pt x="275694" y="22916"/>
                  </a:lnTo>
                  <a:lnTo>
                    <a:pt x="264698" y="19506"/>
                  </a:lnTo>
                  <a:lnTo>
                    <a:pt x="253043" y="16883"/>
                  </a:lnTo>
                  <a:lnTo>
                    <a:pt x="240943" y="15121"/>
                  </a:lnTo>
                  <a:lnTo>
                    <a:pt x="228821" y="14387"/>
                  </a:lnTo>
                  <a:lnTo>
                    <a:pt x="216926" y="14679"/>
                  </a:lnTo>
                  <a:lnTo>
                    <a:pt x="205329" y="16010"/>
                  </a:lnTo>
                  <a:lnTo>
                    <a:pt x="194009" y="18499"/>
                  </a:lnTo>
                  <a:lnTo>
                    <a:pt x="182927" y="22090"/>
                  </a:lnTo>
                  <a:lnTo>
                    <a:pt x="172482" y="26299"/>
                  </a:lnTo>
                  <a:lnTo>
                    <a:pt x="162489" y="30717"/>
                  </a:lnTo>
                  <a:lnTo>
                    <a:pt x="152068" y="35730"/>
                  </a:lnTo>
                  <a:lnTo>
                    <a:pt x="13954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00141" y="445289"/>
              <a:ext cx="148122" cy="136861"/>
            </a:xfrm>
            <a:custGeom>
              <a:avLst/>
              <a:gdLst/>
              <a:ahLst/>
              <a:cxnLst/>
              <a:rect l="0" t="0" r="0" b="0"/>
              <a:pathLst>
                <a:path w="148122" h="136861">
                  <a:moveTo>
                    <a:pt x="17164" y="0"/>
                  </a:moveTo>
                  <a:lnTo>
                    <a:pt x="14230" y="8801"/>
                  </a:lnTo>
                  <a:lnTo>
                    <a:pt x="11448" y="17148"/>
                  </a:lnTo>
                  <a:lnTo>
                    <a:pt x="8553" y="25851"/>
                  </a:lnTo>
                  <a:lnTo>
                    <a:pt x="5685" y="35145"/>
                  </a:lnTo>
                  <a:lnTo>
                    <a:pt x="3169" y="45288"/>
                  </a:lnTo>
                  <a:lnTo>
                    <a:pt x="1167" y="56329"/>
                  </a:lnTo>
                  <a:lnTo>
                    <a:pt x="0" y="67996"/>
                  </a:lnTo>
                  <a:lnTo>
                    <a:pt x="202" y="79818"/>
                  </a:lnTo>
                  <a:lnTo>
                    <a:pt x="1940" y="91498"/>
                  </a:lnTo>
                  <a:lnTo>
                    <a:pt x="5228" y="102609"/>
                  </a:lnTo>
                  <a:lnTo>
                    <a:pt x="10101" y="112538"/>
                  </a:lnTo>
                  <a:lnTo>
                    <a:pt x="16416" y="121055"/>
                  </a:lnTo>
                  <a:lnTo>
                    <a:pt x="23909" y="127941"/>
                  </a:lnTo>
                  <a:lnTo>
                    <a:pt x="32299" y="132826"/>
                  </a:lnTo>
                  <a:lnTo>
                    <a:pt x="41347" y="135705"/>
                  </a:lnTo>
                  <a:lnTo>
                    <a:pt x="50860" y="136860"/>
                  </a:lnTo>
                  <a:lnTo>
                    <a:pt x="60698" y="136665"/>
                  </a:lnTo>
                  <a:lnTo>
                    <a:pt x="70755" y="135456"/>
                  </a:lnTo>
                  <a:lnTo>
                    <a:pt x="80797" y="133191"/>
                  </a:lnTo>
                  <a:lnTo>
                    <a:pt x="90465" y="129469"/>
                  </a:lnTo>
                  <a:lnTo>
                    <a:pt x="99599" y="124193"/>
                  </a:lnTo>
                  <a:lnTo>
                    <a:pt x="108207" y="117701"/>
                  </a:lnTo>
                  <a:lnTo>
                    <a:pt x="116375" y="110580"/>
                  </a:lnTo>
                  <a:lnTo>
                    <a:pt x="124196" y="103227"/>
                  </a:lnTo>
                  <a:lnTo>
                    <a:pt x="131433" y="95511"/>
                  </a:lnTo>
                  <a:lnTo>
                    <a:pt x="137541" y="86892"/>
                  </a:lnTo>
                  <a:lnTo>
                    <a:pt x="142312" y="77136"/>
                  </a:lnTo>
                  <a:lnTo>
                    <a:pt x="145684" y="66465"/>
                  </a:lnTo>
                  <a:lnTo>
                    <a:pt x="147582" y="55376"/>
                  </a:lnTo>
                  <a:lnTo>
                    <a:pt x="148121" y="44226"/>
                  </a:lnTo>
                  <a:lnTo>
                    <a:pt x="147698" y="33616"/>
                  </a:lnTo>
                  <a:lnTo>
                    <a:pt x="146854" y="23436"/>
                  </a:lnTo>
                  <a:lnTo>
                    <a:pt x="145517" y="12797"/>
                  </a:lnTo>
                  <a:lnTo>
                    <a:pt x="1435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06818" y="382118"/>
              <a:ext cx="136871" cy="150948"/>
            </a:xfrm>
            <a:custGeom>
              <a:avLst/>
              <a:gdLst/>
              <a:ahLst/>
              <a:cxnLst/>
              <a:rect l="0" t="0" r="0" b="0"/>
              <a:pathLst>
                <a:path w="136871" h="150948">
                  <a:moveTo>
                    <a:pt x="0" y="84228"/>
                  </a:moveTo>
                  <a:lnTo>
                    <a:pt x="3001" y="95829"/>
                  </a:lnTo>
                  <a:lnTo>
                    <a:pt x="6423" y="105678"/>
                  </a:lnTo>
                  <a:lnTo>
                    <a:pt x="10615" y="114688"/>
                  </a:lnTo>
                  <a:lnTo>
                    <a:pt x="15342" y="123302"/>
                  </a:lnTo>
                  <a:lnTo>
                    <a:pt x="20175" y="131978"/>
                  </a:lnTo>
                  <a:lnTo>
                    <a:pt x="24802" y="140901"/>
                  </a:lnTo>
                  <a:lnTo>
                    <a:pt x="27385" y="148248"/>
                  </a:lnTo>
                  <a:lnTo>
                    <a:pt x="26502" y="150947"/>
                  </a:lnTo>
                  <a:lnTo>
                    <a:pt x="23981" y="148636"/>
                  </a:lnTo>
                  <a:lnTo>
                    <a:pt x="20856" y="142639"/>
                  </a:lnTo>
                  <a:lnTo>
                    <a:pt x="17497" y="134466"/>
                  </a:lnTo>
                  <a:lnTo>
                    <a:pt x="14053" y="125127"/>
                  </a:lnTo>
                  <a:lnTo>
                    <a:pt x="10906" y="115025"/>
                  </a:lnTo>
                  <a:lnTo>
                    <a:pt x="8694" y="104149"/>
                  </a:lnTo>
                  <a:lnTo>
                    <a:pt x="7697" y="92533"/>
                  </a:lnTo>
                  <a:lnTo>
                    <a:pt x="8180" y="80774"/>
                  </a:lnTo>
                  <a:lnTo>
                    <a:pt x="10555" y="69933"/>
                  </a:lnTo>
                  <a:lnTo>
                    <a:pt x="14861" y="60523"/>
                  </a:lnTo>
                  <a:lnTo>
                    <a:pt x="20837" y="52391"/>
                  </a:lnTo>
                  <a:lnTo>
                    <a:pt x="28128" y="45005"/>
                  </a:lnTo>
                  <a:lnTo>
                    <a:pt x="36397" y="37965"/>
                  </a:lnTo>
                  <a:lnTo>
                    <a:pt x="45370" y="31217"/>
                  </a:lnTo>
                  <a:lnTo>
                    <a:pt x="54837" y="24970"/>
                  </a:lnTo>
                  <a:lnTo>
                    <a:pt x="64645" y="19321"/>
                  </a:lnTo>
                  <a:lnTo>
                    <a:pt x="74811" y="14374"/>
                  </a:lnTo>
                  <a:lnTo>
                    <a:pt x="86810" y="9828"/>
                  </a:lnTo>
                  <a:lnTo>
                    <a:pt x="105048" y="528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70692" y="358957"/>
              <a:ext cx="141495" cy="173170"/>
            </a:xfrm>
            <a:custGeom>
              <a:avLst/>
              <a:gdLst/>
              <a:ahLst/>
              <a:cxnLst/>
              <a:rect l="0" t="0" r="0" b="0"/>
              <a:pathLst>
                <a:path w="141495" h="173170">
                  <a:moveTo>
                    <a:pt x="120437" y="23161"/>
                  </a:moveTo>
                  <a:lnTo>
                    <a:pt x="114502" y="17361"/>
                  </a:lnTo>
                  <a:lnTo>
                    <a:pt x="108297" y="12436"/>
                  </a:lnTo>
                  <a:lnTo>
                    <a:pt x="101202" y="7943"/>
                  </a:lnTo>
                  <a:lnTo>
                    <a:pt x="93261" y="4068"/>
                  </a:lnTo>
                  <a:lnTo>
                    <a:pt x="84615" y="1351"/>
                  </a:lnTo>
                  <a:lnTo>
                    <a:pt x="75425" y="0"/>
                  </a:lnTo>
                  <a:lnTo>
                    <a:pt x="65998" y="72"/>
                  </a:lnTo>
                  <a:lnTo>
                    <a:pt x="56757" y="1638"/>
                  </a:lnTo>
                  <a:lnTo>
                    <a:pt x="47917" y="4585"/>
                  </a:lnTo>
                  <a:lnTo>
                    <a:pt x="39509" y="8835"/>
                  </a:lnTo>
                  <a:lnTo>
                    <a:pt x="31476" y="14428"/>
                  </a:lnTo>
                  <a:lnTo>
                    <a:pt x="23747" y="21266"/>
                  </a:lnTo>
                  <a:lnTo>
                    <a:pt x="16572" y="29296"/>
                  </a:lnTo>
                  <a:lnTo>
                    <a:pt x="10505" y="38589"/>
                  </a:lnTo>
                  <a:lnTo>
                    <a:pt x="5762" y="49058"/>
                  </a:lnTo>
                  <a:lnTo>
                    <a:pt x="2407" y="60342"/>
                  </a:lnTo>
                  <a:lnTo>
                    <a:pt x="522" y="71908"/>
                  </a:lnTo>
                  <a:lnTo>
                    <a:pt x="0" y="83426"/>
                  </a:lnTo>
                  <a:lnTo>
                    <a:pt x="768" y="94769"/>
                  </a:lnTo>
                  <a:lnTo>
                    <a:pt x="2870" y="105918"/>
                  </a:lnTo>
                  <a:lnTo>
                    <a:pt x="6212" y="116895"/>
                  </a:lnTo>
                  <a:lnTo>
                    <a:pt x="10741" y="127571"/>
                  </a:lnTo>
                  <a:lnTo>
                    <a:pt x="16530" y="137675"/>
                  </a:lnTo>
                  <a:lnTo>
                    <a:pt x="23503" y="147095"/>
                  </a:lnTo>
                  <a:lnTo>
                    <a:pt x="31626" y="155556"/>
                  </a:lnTo>
                  <a:lnTo>
                    <a:pt x="40980" y="162563"/>
                  </a:lnTo>
                  <a:lnTo>
                    <a:pt x="51487" y="167967"/>
                  </a:lnTo>
                  <a:lnTo>
                    <a:pt x="62627" y="171613"/>
                  </a:lnTo>
                  <a:lnTo>
                    <a:pt x="73563" y="173169"/>
                  </a:lnTo>
                  <a:lnTo>
                    <a:pt x="83841" y="172664"/>
                  </a:lnTo>
                  <a:lnTo>
                    <a:pt x="93454" y="170520"/>
                  </a:lnTo>
                  <a:lnTo>
                    <a:pt x="103822" y="167059"/>
                  </a:lnTo>
                  <a:lnTo>
                    <a:pt x="118084" y="160860"/>
                  </a:lnTo>
                  <a:lnTo>
                    <a:pt x="141494" y="149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96414" y="17154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11803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6" y="63812"/>
                  </a:lnTo>
                  <a:lnTo>
                    <a:pt x="2074" y="77037"/>
                  </a:lnTo>
                  <a:lnTo>
                    <a:pt x="3727" y="90008"/>
                  </a:lnTo>
                  <a:lnTo>
                    <a:pt x="5375" y="103384"/>
                  </a:lnTo>
                  <a:lnTo>
                    <a:pt x="6782" y="117524"/>
                  </a:lnTo>
                  <a:lnTo>
                    <a:pt x="8048" y="132309"/>
                  </a:lnTo>
                  <a:lnTo>
                    <a:pt x="9504" y="147319"/>
                  </a:lnTo>
                  <a:lnTo>
                    <a:pt x="11336" y="162278"/>
                  </a:lnTo>
                  <a:lnTo>
                    <a:pt x="13566" y="177240"/>
                  </a:lnTo>
                  <a:lnTo>
                    <a:pt x="16142" y="192497"/>
                  </a:lnTo>
                  <a:lnTo>
                    <a:pt x="18984" y="208205"/>
                  </a:lnTo>
                  <a:lnTo>
                    <a:pt x="21860" y="224363"/>
                  </a:lnTo>
                  <a:lnTo>
                    <a:pt x="24404" y="240903"/>
                  </a:lnTo>
                  <a:lnTo>
                    <a:pt x="26443" y="257728"/>
                  </a:lnTo>
                  <a:lnTo>
                    <a:pt x="27984" y="274582"/>
                  </a:lnTo>
                  <a:lnTo>
                    <a:pt x="29267" y="293017"/>
                  </a:lnTo>
                  <a:lnTo>
                    <a:pt x="30403" y="318004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10083" y="361692"/>
              <a:ext cx="212715" cy="164966"/>
            </a:xfrm>
            <a:custGeom>
              <a:avLst/>
              <a:gdLst/>
              <a:ahLst/>
              <a:cxnLst/>
              <a:rect l="0" t="0" r="0" b="0"/>
              <a:pathLst>
                <a:path w="212715" h="164966">
                  <a:moveTo>
                    <a:pt x="117958" y="30955"/>
                  </a:moveTo>
                  <a:lnTo>
                    <a:pt x="112023" y="25087"/>
                  </a:lnTo>
                  <a:lnTo>
                    <a:pt x="105818" y="19523"/>
                  </a:lnTo>
                  <a:lnTo>
                    <a:pt x="98723" y="13737"/>
                  </a:lnTo>
                  <a:lnTo>
                    <a:pt x="90782" y="8175"/>
                  </a:lnTo>
                  <a:lnTo>
                    <a:pt x="82136" y="3790"/>
                  </a:lnTo>
                  <a:lnTo>
                    <a:pt x="72946" y="1026"/>
                  </a:lnTo>
                  <a:lnTo>
                    <a:pt x="63519" y="0"/>
                  </a:lnTo>
                  <a:lnTo>
                    <a:pt x="54278" y="755"/>
                  </a:lnTo>
                  <a:lnTo>
                    <a:pt x="45442" y="3123"/>
                  </a:lnTo>
                  <a:lnTo>
                    <a:pt x="37207" y="6967"/>
                  </a:lnTo>
                  <a:lnTo>
                    <a:pt x="29823" y="12280"/>
                  </a:lnTo>
                  <a:lnTo>
                    <a:pt x="23337" y="18923"/>
                  </a:lnTo>
                  <a:lnTo>
                    <a:pt x="17643" y="26650"/>
                  </a:lnTo>
                  <a:lnTo>
                    <a:pt x="12575" y="35207"/>
                  </a:lnTo>
                  <a:lnTo>
                    <a:pt x="7986" y="44373"/>
                  </a:lnTo>
                  <a:lnTo>
                    <a:pt x="4072" y="54138"/>
                  </a:lnTo>
                  <a:lnTo>
                    <a:pt x="1346" y="64677"/>
                  </a:lnTo>
                  <a:lnTo>
                    <a:pt x="0" y="76023"/>
                  </a:lnTo>
                  <a:lnTo>
                    <a:pt x="80" y="87914"/>
                  </a:lnTo>
                  <a:lnTo>
                    <a:pt x="1654" y="99895"/>
                  </a:lnTo>
                  <a:lnTo>
                    <a:pt x="4604" y="111691"/>
                  </a:lnTo>
                  <a:lnTo>
                    <a:pt x="8685" y="123052"/>
                  </a:lnTo>
                  <a:lnTo>
                    <a:pt x="13634" y="133682"/>
                  </a:lnTo>
                  <a:lnTo>
                    <a:pt x="19222" y="143482"/>
                  </a:lnTo>
                  <a:lnTo>
                    <a:pt x="25428" y="152046"/>
                  </a:lnTo>
                  <a:lnTo>
                    <a:pt x="32425" y="158595"/>
                  </a:lnTo>
                  <a:lnTo>
                    <a:pt x="40240" y="162882"/>
                  </a:lnTo>
                  <a:lnTo>
                    <a:pt x="48606" y="164965"/>
                  </a:lnTo>
                  <a:lnTo>
                    <a:pt x="57068" y="164934"/>
                  </a:lnTo>
                  <a:lnTo>
                    <a:pt x="65347" y="163053"/>
                  </a:lnTo>
                  <a:lnTo>
                    <a:pt x="73194" y="159370"/>
                  </a:lnTo>
                  <a:lnTo>
                    <a:pt x="80311" y="153633"/>
                  </a:lnTo>
                  <a:lnTo>
                    <a:pt x="86609" y="145888"/>
                  </a:lnTo>
                  <a:lnTo>
                    <a:pt x="92007" y="136436"/>
                  </a:lnTo>
                  <a:lnTo>
                    <a:pt x="96342" y="125650"/>
                  </a:lnTo>
                  <a:lnTo>
                    <a:pt x="99646" y="113909"/>
                  </a:lnTo>
                  <a:lnTo>
                    <a:pt x="102592" y="102671"/>
                  </a:lnTo>
                  <a:lnTo>
                    <a:pt x="106223" y="95559"/>
                  </a:lnTo>
                  <a:lnTo>
                    <a:pt x="110402" y="94473"/>
                  </a:lnTo>
                  <a:lnTo>
                    <a:pt x="114397" y="97583"/>
                  </a:lnTo>
                  <a:lnTo>
                    <a:pt x="118290" y="103146"/>
                  </a:lnTo>
                  <a:lnTo>
                    <a:pt x="122501" y="109899"/>
                  </a:lnTo>
                  <a:lnTo>
                    <a:pt x="127253" y="117117"/>
                  </a:lnTo>
                  <a:lnTo>
                    <a:pt x="132723" y="124293"/>
                  </a:lnTo>
                  <a:lnTo>
                    <a:pt x="139139" y="130982"/>
                  </a:lnTo>
                  <a:lnTo>
                    <a:pt x="146525" y="136999"/>
                  </a:lnTo>
                  <a:lnTo>
                    <a:pt x="154754" y="142044"/>
                  </a:lnTo>
                  <a:lnTo>
                    <a:pt x="163646" y="145614"/>
                  </a:lnTo>
                  <a:lnTo>
                    <a:pt x="173019" y="147576"/>
                  </a:lnTo>
                  <a:lnTo>
                    <a:pt x="182278" y="148265"/>
                  </a:lnTo>
                  <a:lnTo>
                    <a:pt x="191329" y="148363"/>
                  </a:lnTo>
                  <a:lnTo>
                    <a:pt x="200965" y="147877"/>
                  </a:lnTo>
                  <a:lnTo>
                    <a:pt x="212714" y="146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64103" y="318947"/>
              <a:ext cx="107543" cy="189514"/>
            </a:xfrm>
            <a:custGeom>
              <a:avLst/>
              <a:gdLst/>
              <a:ahLst/>
              <a:cxnLst/>
              <a:rect l="0" t="0" r="0" b="0"/>
              <a:pathLst>
                <a:path w="107543" h="189514">
                  <a:moveTo>
                    <a:pt x="63979" y="0"/>
                  </a:moveTo>
                  <a:lnTo>
                    <a:pt x="52378" y="3001"/>
                  </a:lnTo>
                  <a:lnTo>
                    <a:pt x="42529" y="6423"/>
                  </a:lnTo>
                  <a:lnTo>
                    <a:pt x="33529" y="10624"/>
                  </a:lnTo>
                  <a:lnTo>
                    <a:pt x="25260" y="15697"/>
                  </a:lnTo>
                  <a:lnTo>
                    <a:pt x="17881" y="21827"/>
                  </a:lnTo>
                  <a:lnTo>
                    <a:pt x="11420" y="29010"/>
                  </a:lnTo>
                  <a:lnTo>
                    <a:pt x="6087" y="37098"/>
                  </a:lnTo>
                  <a:lnTo>
                    <a:pt x="2329" y="45893"/>
                  </a:lnTo>
                  <a:lnTo>
                    <a:pt x="256" y="55204"/>
                  </a:lnTo>
                  <a:lnTo>
                    <a:pt x="0" y="64555"/>
                  </a:lnTo>
                  <a:lnTo>
                    <a:pt x="1873" y="73220"/>
                  </a:lnTo>
                  <a:lnTo>
                    <a:pt x="5838" y="80857"/>
                  </a:lnTo>
                  <a:lnTo>
                    <a:pt x="11584" y="87475"/>
                  </a:lnTo>
                  <a:lnTo>
                    <a:pt x="18720" y="93236"/>
                  </a:lnTo>
                  <a:lnTo>
                    <a:pt x="26886" y="98336"/>
                  </a:lnTo>
                  <a:lnTo>
                    <a:pt x="35789" y="102949"/>
                  </a:lnTo>
                  <a:lnTo>
                    <a:pt x="45209" y="107216"/>
                  </a:lnTo>
                  <a:lnTo>
                    <a:pt x="54987" y="111246"/>
                  </a:lnTo>
                  <a:lnTo>
                    <a:pt x="65009" y="115278"/>
                  </a:lnTo>
                  <a:lnTo>
                    <a:pt x="75197" y="119671"/>
                  </a:lnTo>
                  <a:lnTo>
                    <a:pt x="85474" y="124592"/>
                  </a:lnTo>
                  <a:lnTo>
                    <a:pt x="94986" y="130032"/>
                  </a:lnTo>
                  <a:lnTo>
                    <a:pt x="102170" y="135910"/>
                  </a:lnTo>
                  <a:lnTo>
                    <a:pt x="106360" y="142118"/>
                  </a:lnTo>
                  <a:lnTo>
                    <a:pt x="107542" y="148405"/>
                  </a:lnTo>
                  <a:lnTo>
                    <a:pt x="105909" y="154392"/>
                  </a:lnTo>
                  <a:lnTo>
                    <a:pt x="101884" y="159896"/>
                  </a:lnTo>
                  <a:lnTo>
                    <a:pt x="95981" y="164913"/>
                  </a:lnTo>
                  <a:lnTo>
                    <a:pt x="88682" y="169516"/>
                  </a:lnTo>
                  <a:lnTo>
                    <a:pt x="80378" y="173795"/>
                  </a:lnTo>
                  <a:lnTo>
                    <a:pt x="71247" y="177682"/>
                  </a:lnTo>
                  <a:lnTo>
                    <a:pt x="60065" y="181335"/>
                  </a:lnTo>
                  <a:lnTo>
                    <a:pt x="42502" y="185077"/>
                  </a:lnTo>
                  <a:lnTo>
                    <a:pt x="1133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41414" y="293287"/>
              <a:ext cx="131501" cy="236231"/>
            </a:xfrm>
            <a:custGeom>
              <a:avLst/>
              <a:gdLst/>
              <a:ahLst/>
              <a:cxnLst/>
              <a:rect l="0" t="0" r="0" b="0"/>
              <a:pathLst>
                <a:path w="131501" h="236231">
                  <a:moveTo>
                    <a:pt x="97238" y="4603"/>
                  </a:moveTo>
                  <a:lnTo>
                    <a:pt x="88437" y="1803"/>
                  </a:lnTo>
                  <a:lnTo>
                    <a:pt x="80090" y="302"/>
                  </a:lnTo>
                  <a:lnTo>
                    <a:pt x="71396" y="0"/>
                  </a:lnTo>
                  <a:lnTo>
                    <a:pt x="62447" y="852"/>
                  </a:lnTo>
                  <a:lnTo>
                    <a:pt x="53601" y="2968"/>
                  </a:lnTo>
                  <a:lnTo>
                    <a:pt x="45062" y="6290"/>
                  </a:lnTo>
                  <a:lnTo>
                    <a:pt x="36874" y="10625"/>
                  </a:lnTo>
                  <a:lnTo>
                    <a:pt x="28996" y="15744"/>
                  </a:lnTo>
                  <a:lnTo>
                    <a:pt x="21375" y="21452"/>
                  </a:lnTo>
                  <a:lnTo>
                    <a:pt x="14274" y="27909"/>
                  </a:lnTo>
                  <a:lnTo>
                    <a:pt x="8258" y="35606"/>
                  </a:lnTo>
                  <a:lnTo>
                    <a:pt x="3558" y="44703"/>
                  </a:lnTo>
                  <a:lnTo>
                    <a:pt x="573" y="54746"/>
                  </a:lnTo>
                  <a:lnTo>
                    <a:pt x="0" y="64871"/>
                  </a:lnTo>
                  <a:lnTo>
                    <a:pt x="1991" y="74554"/>
                  </a:lnTo>
                  <a:lnTo>
                    <a:pt x="6244" y="83155"/>
                  </a:lnTo>
                  <a:lnTo>
                    <a:pt x="12295" y="89788"/>
                  </a:lnTo>
                  <a:lnTo>
                    <a:pt x="19694" y="94166"/>
                  </a:lnTo>
                  <a:lnTo>
                    <a:pt x="28064" y="96492"/>
                  </a:lnTo>
                  <a:lnTo>
                    <a:pt x="37118" y="97164"/>
                  </a:lnTo>
                  <a:lnTo>
                    <a:pt x="46647" y="96595"/>
                  </a:lnTo>
                  <a:lnTo>
                    <a:pt x="56500" y="95456"/>
                  </a:lnTo>
                  <a:lnTo>
                    <a:pt x="66574" y="94629"/>
                  </a:lnTo>
                  <a:lnTo>
                    <a:pt x="76792" y="94576"/>
                  </a:lnTo>
                  <a:lnTo>
                    <a:pt x="86944" y="95699"/>
                  </a:lnTo>
                  <a:lnTo>
                    <a:pt x="96687" y="98507"/>
                  </a:lnTo>
                  <a:lnTo>
                    <a:pt x="105862" y="103108"/>
                  </a:lnTo>
                  <a:lnTo>
                    <a:pt x="114158" y="109451"/>
                  </a:lnTo>
                  <a:lnTo>
                    <a:pt x="121053" y="117521"/>
                  </a:lnTo>
                  <a:lnTo>
                    <a:pt x="126383" y="127122"/>
                  </a:lnTo>
                  <a:lnTo>
                    <a:pt x="129978" y="137633"/>
                  </a:lnTo>
                  <a:lnTo>
                    <a:pt x="131500" y="148139"/>
                  </a:lnTo>
                  <a:lnTo>
                    <a:pt x="130968" y="158124"/>
                  </a:lnTo>
                  <a:lnTo>
                    <a:pt x="128680" y="167451"/>
                  </a:lnTo>
                  <a:lnTo>
                    <a:pt x="125019" y="176176"/>
                  </a:lnTo>
                  <a:lnTo>
                    <a:pt x="120335" y="184410"/>
                  </a:lnTo>
                  <a:lnTo>
                    <a:pt x="114753" y="192111"/>
                  </a:lnTo>
                  <a:lnTo>
                    <a:pt x="108183" y="199071"/>
                  </a:lnTo>
                  <a:lnTo>
                    <a:pt x="100650" y="205240"/>
                  </a:lnTo>
                  <a:lnTo>
                    <a:pt x="92135" y="210707"/>
                  </a:lnTo>
                  <a:lnTo>
                    <a:pt x="82508" y="215614"/>
                  </a:lnTo>
                  <a:lnTo>
                    <a:pt x="71820" y="220097"/>
                  </a:lnTo>
                  <a:lnTo>
                    <a:pt x="60655" y="224122"/>
                  </a:lnTo>
                  <a:lnTo>
                    <a:pt x="48840" y="227882"/>
                  </a:lnTo>
                  <a:lnTo>
                    <a:pt x="34222" y="231711"/>
                  </a:lnTo>
                  <a:lnTo>
                    <a:pt x="13010" y="236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86369" y="251168"/>
              <a:ext cx="160128" cy="240153"/>
            </a:xfrm>
            <a:custGeom>
              <a:avLst/>
              <a:gdLst/>
              <a:ahLst/>
              <a:cxnLst/>
              <a:rect l="0" t="0" r="0" b="0"/>
              <a:pathLst>
                <a:path w="160128" h="240153">
                  <a:moveTo>
                    <a:pt x="126065" y="4608"/>
                  </a:moveTo>
                  <a:lnTo>
                    <a:pt x="117264" y="1808"/>
                  </a:lnTo>
                  <a:lnTo>
                    <a:pt x="108917" y="307"/>
                  </a:lnTo>
                  <a:lnTo>
                    <a:pt x="100219" y="0"/>
                  </a:lnTo>
                  <a:lnTo>
                    <a:pt x="91098" y="679"/>
                  </a:lnTo>
                  <a:lnTo>
                    <a:pt x="81602" y="2147"/>
                  </a:lnTo>
                  <a:lnTo>
                    <a:pt x="71810" y="4221"/>
                  </a:lnTo>
                  <a:lnTo>
                    <a:pt x="61796" y="6903"/>
                  </a:lnTo>
                  <a:lnTo>
                    <a:pt x="51622" y="10374"/>
                  </a:lnTo>
                  <a:lnTo>
                    <a:pt x="41346" y="14674"/>
                  </a:lnTo>
                  <a:lnTo>
                    <a:pt x="31327" y="19865"/>
                  </a:lnTo>
                  <a:lnTo>
                    <a:pt x="22206" y="26106"/>
                  </a:lnTo>
                  <a:lnTo>
                    <a:pt x="14268" y="33386"/>
                  </a:lnTo>
                  <a:lnTo>
                    <a:pt x="7786" y="41716"/>
                  </a:lnTo>
                  <a:lnTo>
                    <a:pt x="3180" y="51211"/>
                  </a:lnTo>
                  <a:lnTo>
                    <a:pt x="507" y="61807"/>
                  </a:lnTo>
                  <a:lnTo>
                    <a:pt x="0" y="72836"/>
                  </a:lnTo>
                  <a:lnTo>
                    <a:pt x="2228" y="83167"/>
                  </a:lnTo>
                  <a:lnTo>
                    <a:pt x="7241" y="92219"/>
                  </a:lnTo>
                  <a:lnTo>
                    <a:pt x="14505" y="99938"/>
                  </a:lnTo>
                  <a:lnTo>
                    <a:pt x="23198" y="106512"/>
                  </a:lnTo>
                  <a:lnTo>
                    <a:pt x="32709" y="112193"/>
                  </a:lnTo>
                  <a:lnTo>
                    <a:pt x="42837" y="117214"/>
                  </a:lnTo>
                  <a:lnTo>
                    <a:pt x="53686" y="121763"/>
                  </a:lnTo>
                  <a:lnTo>
                    <a:pt x="65271" y="125980"/>
                  </a:lnTo>
                  <a:lnTo>
                    <a:pt x="77339" y="129969"/>
                  </a:lnTo>
                  <a:lnTo>
                    <a:pt x="89446" y="133802"/>
                  </a:lnTo>
                  <a:lnTo>
                    <a:pt x="101330" y="137538"/>
                  </a:lnTo>
                  <a:lnTo>
                    <a:pt x="112751" y="141539"/>
                  </a:lnTo>
                  <a:lnTo>
                    <a:pt x="123422" y="146443"/>
                  </a:lnTo>
                  <a:lnTo>
                    <a:pt x="133255" y="152529"/>
                  </a:lnTo>
                  <a:lnTo>
                    <a:pt x="142010" y="159906"/>
                  </a:lnTo>
                  <a:lnTo>
                    <a:pt x="149220" y="168686"/>
                  </a:lnTo>
                  <a:lnTo>
                    <a:pt x="154765" y="178771"/>
                  </a:lnTo>
                  <a:lnTo>
                    <a:pt x="158506" y="189610"/>
                  </a:lnTo>
                  <a:lnTo>
                    <a:pt x="160127" y="200337"/>
                  </a:lnTo>
                  <a:lnTo>
                    <a:pt x="159652" y="210461"/>
                  </a:lnTo>
                  <a:lnTo>
                    <a:pt x="157063" y="219542"/>
                  </a:lnTo>
                  <a:lnTo>
                    <a:pt x="152135" y="227037"/>
                  </a:lnTo>
                  <a:lnTo>
                    <a:pt x="144969" y="232810"/>
                  </a:lnTo>
                  <a:lnTo>
                    <a:pt x="135922" y="236889"/>
                  </a:lnTo>
                  <a:lnTo>
                    <a:pt x="125416" y="239277"/>
                  </a:lnTo>
                  <a:lnTo>
                    <a:pt x="113845" y="240152"/>
                  </a:lnTo>
                  <a:lnTo>
                    <a:pt x="101736" y="239958"/>
                  </a:lnTo>
                  <a:lnTo>
                    <a:pt x="88370" y="239293"/>
                  </a:lnTo>
                  <a:lnTo>
                    <a:pt x="70342" y="238104"/>
                  </a:lnTo>
                  <a:lnTo>
                    <a:pt x="41837" y="236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06246" y="318482"/>
              <a:ext cx="137816" cy="180291"/>
            </a:xfrm>
            <a:custGeom>
              <a:avLst/>
              <a:gdLst/>
              <a:ahLst/>
              <a:cxnLst/>
              <a:rect l="0" t="0" r="0" b="0"/>
              <a:pathLst>
                <a:path w="137816" h="180291">
                  <a:moveTo>
                    <a:pt x="11473" y="95222"/>
                  </a:moveTo>
                  <a:lnTo>
                    <a:pt x="20275" y="92288"/>
                  </a:lnTo>
                  <a:lnTo>
                    <a:pt x="28621" y="89506"/>
                  </a:lnTo>
                  <a:lnTo>
                    <a:pt x="37320" y="86602"/>
                  </a:lnTo>
                  <a:lnTo>
                    <a:pt x="46441" y="83389"/>
                  </a:lnTo>
                  <a:lnTo>
                    <a:pt x="55936" y="79575"/>
                  </a:lnTo>
                  <a:lnTo>
                    <a:pt x="65723" y="75058"/>
                  </a:lnTo>
                  <a:lnTo>
                    <a:pt x="75565" y="69895"/>
                  </a:lnTo>
                  <a:lnTo>
                    <a:pt x="85090" y="64207"/>
                  </a:lnTo>
                  <a:lnTo>
                    <a:pt x="94109" y="58117"/>
                  </a:lnTo>
                  <a:lnTo>
                    <a:pt x="102130" y="51571"/>
                  </a:lnTo>
                  <a:lnTo>
                    <a:pt x="108306" y="44346"/>
                  </a:lnTo>
                  <a:lnTo>
                    <a:pt x="112335" y="36383"/>
                  </a:lnTo>
                  <a:lnTo>
                    <a:pt x="114072" y="28087"/>
                  </a:lnTo>
                  <a:lnTo>
                    <a:pt x="113277" y="20205"/>
                  </a:lnTo>
                  <a:lnTo>
                    <a:pt x="110075" y="13137"/>
                  </a:lnTo>
                  <a:lnTo>
                    <a:pt x="104859" y="7258"/>
                  </a:lnTo>
                  <a:lnTo>
                    <a:pt x="98087" y="3066"/>
                  </a:lnTo>
                  <a:lnTo>
                    <a:pt x="90169" y="663"/>
                  </a:lnTo>
                  <a:lnTo>
                    <a:pt x="81434" y="0"/>
                  </a:lnTo>
                  <a:lnTo>
                    <a:pt x="72127" y="1059"/>
                  </a:lnTo>
                  <a:lnTo>
                    <a:pt x="62429" y="3661"/>
                  </a:lnTo>
                  <a:lnTo>
                    <a:pt x="52631" y="7676"/>
                  </a:lnTo>
                  <a:lnTo>
                    <a:pt x="43126" y="13111"/>
                  </a:lnTo>
                  <a:lnTo>
                    <a:pt x="34106" y="19839"/>
                  </a:lnTo>
                  <a:lnTo>
                    <a:pt x="25745" y="27625"/>
                  </a:lnTo>
                  <a:lnTo>
                    <a:pt x="18274" y="36221"/>
                  </a:lnTo>
                  <a:lnTo>
                    <a:pt x="11739" y="45414"/>
                  </a:lnTo>
                  <a:lnTo>
                    <a:pt x="6350" y="55197"/>
                  </a:lnTo>
                  <a:lnTo>
                    <a:pt x="2553" y="65749"/>
                  </a:lnTo>
                  <a:lnTo>
                    <a:pt x="448" y="77103"/>
                  </a:lnTo>
                  <a:lnTo>
                    <a:pt x="0" y="88999"/>
                  </a:lnTo>
                  <a:lnTo>
                    <a:pt x="1211" y="100985"/>
                  </a:lnTo>
                  <a:lnTo>
                    <a:pt x="3918" y="112783"/>
                  </a:lnTo>
                  <a:lnTo>
                    <a:pt x="8005" y="124145"/>
                  </a:lnTo>
                  <a:lnTo>
                    <a:pt x="13489" y="134776"/>
                  </a:lnTo>
                  <a:lnTo>
                    <a:pt x="20249" y="144586"/>
                  </a:lnTo>
                  <a:lnTo>
                    <a:pt x="28058" y="153496"/>
                  </a:lnTo>
                  <a:lnTo>
                    <a:pt x="36670" y="161342"/>
                  </a:lnTo>
                  <a:lnTo>
                    <a:pt x="45869" y="168132"/>
                  </a:lnTo>
                  <a:lnTo>
                    <a:pt x="55485" y="173693"/>
                  </a:lnTo>
                  <a:lnTo>
                    <a:pt x="65393" y="177606"/>
                  </a:lnTo>
                  <a:lnTo>
                    <a:pt x="75497" y="179789"/>
                  </a:lnTo>
                  <a:lnTo>
                    <a:pt x="85570" y="180290"/>
                  </a:lnTo>
                  <a:lnTo>
                    <a:pt x="95260" y="179113"/>
                  </a:lnTo>
                  <a:lnTo>
                    <a:pt x="104399" y="176443"/>
                  </a:lnTo>
                  <a:lnTo>
                    <a:pt x="112698" y="172872"/>
                  </a:lnTo>
                  <a:lnTo>
                    <a:pt x="120480" y="168959"/>
                  </a:lnTo>
                  <a:lnTo>
                    <a:pt x="128425" y="164366"/>
                  </a:lnTo>
                  <a:lnTo>
                    <a:pt x="137815" y="158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86175" y="360305"/>
              <a:ext cx="126343" cy="116571"/>
            </a:xfrm>
            <a:custGeom>
              <a:avLst/>
              <a:gdLst/>
              <a:ahLst/>
              <a:cxnLst/>
              <a:rect l="0" t="0" r="0" b="0"/>
              <a:pathLst>
                <a:path w="126343" h="116571">
                  <a:moveTo>
                    <a:pt x="0" y="42870"/>
                  </a:moveTo>
                  <a:lnTo>
                    <a:pt x="67" y="54538"/>
                  </a:lnTo>
                  <a:lnTo>
                    <a:pt x="707" y="65027"/>
                  </a:lnTo>
                  <a:lnTo>
                    <a:pt x="1995" y="75329"/>
                  </a:lnTo>
                  <a:lnTo>
                    <a:pt x="3509" y="85630"/>
                  </a:lnTo>
                  <a:lnTo>
                    <a:pt x="4529" y="95974"/>
                  </a:lnTo>
                  <a:lnTo>
                    <a:pt x="4688" y="106271"/>
                  </a:lnTo>
                  <a:lnTo>
                    <a:pt x="3954" y="113269"/>
                  </a:lnTo>
                  <a:lnTo>
                    <a:pt x="2778" y="113264"/>
                  </a:lnTo>
                  <a:lnTo>
                    <a:pt x="1812" y="108025"/>
                  </a:lnTo>
                  <a:lnTo>
                    <a:pt x="1165" y="99525"/>
                  </a:lnTo>
                  <a:lnTo>
                    <a:pt x="922" y="89175"/>
                  </a:lnTo>
                  <a:lnTo>
                    <a:pt x="1306" y="78043"/>
                  </a:lnTo>
                  <a:lnTo>
                    <a:pt x="2391" y="66719"/>
                  </a:lnTo>
                  <a:lnTo>
                    <a:pt x="4108" y="55459"/>
                  </a:lnTo>
                  <a:lnTo>
                    <a:pt x="6335" y="44343"/>
                  </a:lnTo>
                  <a:lnTo>
                    <a:pt x="8959" y="33386"/>
                  </a:lnTo>
                  <a:lnTo>
                    <a:pt x="12366" y="23056"/>
                  </a:lnTo>
                  <a:lnTo>
                    <a:pt x="17396" y="14248"/>
                  </a:lnTo>
                  <a:lnTo>
                    <a:pt x="24372" y="7332"/>
                  </a:lnTo>
                  <a:lnTo>
                    <a:pt x="32991" y="2519"/>
                  </a:lnTo>
                  <a:lnTo>
                    <a:pt x="42610" y="104"/>
                  </a:lnTo>
                  <a:lnTo>
                    <a:pt x="52742" y="0"/>
                  </a:lnTo>
                  <a:lnTo>
                    <a:pt x="62949" y="1845"/>
                  </a:lnTo>
                  <a:lnTo>
                    <a:pt x="72788" y="5200"/>
                  </a:lnTo>
                  <a:lnTo>
                    <a:pt x="82059" y="9680"/>
                  </a:lnTo>
                  <a:lnTo>
                    <a:pt x="90604" y="15294"/>
                  </a:lnTo>
                  <a:lnTo>
                    <a:pt x="98204" y="22416"/>
                  </a:lnTo>
                  <a:lnTo>
                    <a:pt x="104834" y="31134"/>
                  </a:lnTo>
                  <a:lnTo>
                    <a:pt x="110457" y="41259"/>
                  </a:lnTo>
                  <a:lnTo>
                    <a:pt x="114945" y="52505"/>
                  </a:lnTo>
                  <a:lnTo>
                    <a:pt x="118336" y="64571"/>
                  </a:lnTo>
                  <a:lnTo>
                    <a:pt x="120806" y="76617"/>
                  </a:lnTo>
                  <a:lnTo>
                    <a:pt x="122824" y="88449"/>
                  </a:lnTo>
                  <a:lnTo>
                    <a:pt x="124568" y="101099"/>
                  </a:lnTo>
                  <a:lnTo>
                    <a:pt x="126342" y="116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78402" y="150491"/>
              <a:ext cx="28873" cy="326385"/>
            </a:xfrm>
            <a:custGeom>
              <a:avLst/>
              <a:gdLst/>
              <a:ahLst/>
              <a:cxnLst/>
              <a:rect l="0" t="0" r="0" b="0"/>
              <a:pathLst>
                <a:path w="28873" h="326385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2"/>
                  </a:lnTo>
                  <a:lnTo>
                    <a:pt x="1889" y="72489"/>
                  </a:lnTo>
                  <a:lnTo>
                    <a:pt x="3253" y="84770"/>
                  </a:lnTo>
                  <a:lnTo>
                    <a:pt x="4462" y="98143"/>
                  </a:lnTo>
                  <a:lnTo>
                    <a:pt x="5424" y="112564"/>
                  </a:lnTo>
                  <a:lnTo>
                    <a:pt x="6144" y="127854"/>
                  </a:lnTo>
                  <a:lnTo>
                    <a:pt x="6668" y="143811"/>
                  </a:lnTo>
                  <a:lnTo>
                    <a:pt x="7206" y="160256"/>
                  </a:lnTo>
                  <a:lnTo>
                    <a:pt x="8107" y="177048"/>
                  </a:lnTo>
                  <a:lnTo>
                    <a:pt x="9529" y="194081"/>
                  </a:lnTo>
                  <a:lnTo>
                    <a:pt x="11300" y="211281"/>
                  </a:lnTo>
                  <a:lnTo>
                    <a:pt x="13027" y="228594"/>
                  </a:lnTo>
                  <a:lnTo>
                    <a:pt x="14488" y="245965"/>
                  </a:lnTo>
                  <a:lnTo>
                    <a:pt x="15821" y="262806"/>
                  </a:lnTo>
                  <a:lnTo>
                    <a:pt x="17679" y="279749"/>
                  </a:lnTo>
                  <a:lnTo>
                    <a:pt x="21339" y="299402"/>
                  </a:lnTo>
                  <a:lnTo>
                    <a:pt x="2887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91460" y="266305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70117" y="3001"/>
                  </a:lnTo>
                  <a:lnTo>
                    <a:pt x="161130" y="6423"/>
                  </a:lnTo>
                  <a:lnTo>
                    <a:pt x="151139" y="10614"/>
                  </a:lnTo>
                  <a:lnTo>
                    <a:pt x="140331" y="15342"/>
                  </a:lnTo>
                  <a:lnTo>
                    <a:pt x="129168" y="20175"/>
                  </a:lnTo>
                  <a:lnTo>
                    <a:pt x="117963" y="24852"/>
                  </a:lnTo>
                  <a:lnTo>
                    <a:pt x="106850" y="29288"/>
                  </a:lnTo>
                  <a:lnTo>
                    <a:pt x="95866" y="33490"/>
                  </a:lnTo>
                  <a:lnTo>
                    <a:pt x="85001" y="37498"/>
                  </a:lnTo>
                  <a:lnTo>
                    <a:pt x="74230" y="41359"/>
                  </a:lnTo>
                  <a:lnTo>
                    <a:pt x="63533" y="45111"/>
                  </a:lnTo>
                  <a:lnTo>
                    <a:pt x="52897" y="48782"/>
                  </a:lnTo>
                  <a:lnTo>
                    <a:pt x="42569" y="52245"/>
                  </a:lnTo>
                  <a:lnTo>
                    <a:pt x="31930" y="55559"/>
                  </a:lnTo>
                  <a:lnTo>
                    <a:pt x="18926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07357" y="161020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8"/>
                  </a:lnTo>
                  <a:lnTo>
                    <a:pt x="0" y="115394"/>
                  </a:lnTo>
                  <a:lnTo>
                    <a:pt x="0" y="131955"/>
                  </a:lnTo>
                  <a:lnTo>
                    <a:pt x="0" y="148650"/>
                  </a:lnTo>
                  <a:lnTo>
                    <a:pt x="0" y="165084"/>
                  </a:lnTo>
                  <a:lnTo>
                    <a:pt x="0" y="181063"/>
                  </a:lnTo>
                  <a:lnTo>
                    <a:pt x="0" y="196571"/>
                  </a:lnTo>
                  <a:lnTo>
                    <a:pt x="0" y="211679"/>
                  </a:lnTo>
                  <a:lnTo>
                    <a:pt x="0" y="226474"/>
                  </a:lnTo>
                  <a:lnTo>
                    <a:pt x="0" y="241038"/>
                  </a:lnTo>
                  <a:lnTo>
                    <a:pt x="0" y="255438"/>
                  </a:lnTo>
                  <a:lnTo>
                    <a:pt x="0" y="269705"/>
                  </a:lnTo>
                  <a:lnTo>
                    <a:pt x="0" y="283267"/>
                  </a:lnTo>
                  <a:lnTo>
                    <a:pt x="0" y="296298"/>
                  </a:lnTo>
                  <a:lnTo>
                    <a:pt x="0" y="30994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81015" y="297890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96035" y="2934"/>
                  </a:lnTo>
                  <a:lnTo>
                    <a:pt x="183404" y="5716"/>
                  </a:lnTo>
                  <a:lnTo>
                    <a:pt x="171490" y="8616"/>
                  </a:lnTo>
                  <a:lnTo>
                    <a:pt x="159662" y="11656"/>
                  </a:lnTo>
                  <a:lnTo>
                    <a:pt x="147174" y="14821"/>
                  </a:lnTo>
                  <a:lnTo>
                    <a:pt x="133689" y="18085"/>
                  </a:lnTo>
                  <a:lnTo>
                    <a:pt x="119541" y="21423"/>
                  </a:lnTo>
                  <a:lnTo>
                    <a:pt x="105503" y="24814"/>
                  </a:lnTo>
                  <a:lnTo>
                    <a:pt x="92024" y="28243"/>
                  </a:lnTo>
                  <a:lnTo>
                    <a:pt x="79213" y="31698"/>
                  </a:lnTo>
                  <a:lnTo>
                    <a:pt x="67003" y="35171"/>
                  </a:lnTo>
                  <a:lnTo>
                    <a:pt x="55283" y="38651"/>
                  </a:lnTo>
                  <a:lnTo>
                    <a:pt x="44194" y="41983"/>
                  </a:lnTo>
                  <a:lnTo>
                    <a:pt x="32947" y="45195"/>
                  </a:lnTo>
                  <a:lnTo>
                    <a:pt x="19432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36980" y="150491"/>
              <a:ext cx="302046" cy="334374"/>
            </a:xfrm>
            <a:custGeom>
              <a:avLst/>
              <a:gdLst/>
              <a:ahLst/>
              <a:cxnLst/>
              <a:rect l="0" t="0" r="0" b="0"/>
              <a:pathLst>
                <a:path w="302046" h="334374">
                  <a:moveTo>
                    <a:pt x="7247" y="0"/>
                  </a:moveTo>
                  <a:lnTo>
                    <a:pt x="4447" y="8936"/>
                  </a:lnTo>
                  <a:lnTo>
                    <a:pt x="2946" y="18563"/>
                  </a:lnTo>
                  <a:lnTo>
                    <a:pt x="2634" y="29855"/>
                  </a:lnTo>
                  <a:lnTo>
                    <a:pt x="3141" y="42695"/>
                  </a:lnTo>
                  <a:lnTo>
                    <a:pt x="3960" y="56823"/>
                  </a:lnTo>
                  <a:lnTo>
                    <a:pt x="4781" y="71948"/>
                  </a:lnTo>
                  <a:lnTo>
                    <a:pt x="5637" y="87809"/>
                  </a:lnTo>
                  <a:lnTo>
                    <a:pt x="6812" y="104197"/>
                  </a:lnTo>
                  <a:lnTo>
                    <a:pt x="8447" y="120955"/>
                  </a:lnTo>
                  <a:lnTo>
                    <a:pt x="10374" y="137966"/>
                  </a:lnTo>
                  <a:lnTo>
                    <a:pt x="12214" y="155153"/>
                  </a:lnTo>
                  <a:lnTo>
                    <a:pt x="13749" y="172453"/>
                  </a:lnTo>
                  <a:lnTo>
                    <a:pt x="14932" y="189665"/>
                  </a:lnTo>
                  <a:lnTo>
                    <a:pt x="15800" y="206455"/>
                  </a:lnTo>
                  <a:lnTo>
                    <a:pt x="16420" y="222676"/>
                  </a:lnTo>
                  <a:lnTo>
                    <a:pt x="16853" y="238349"/>
                  </a:lnTo>
                  <a:lnTo>
                    <a:pt x="17151" y="253568"/>
                  </a:lnTo>
                  <a:lnTo>
                    <a:pt x="17354" y="268437"/>
                  </a:lnTo>
                  <a:lnTo>
                    <a:pt x="17492" y="283052"/>
                  </a:lnTo>
                  <a:lnTo>
                    <a:pt x="17586" y="297485"/>
                  </a:lnTo>
                  <a:lnTo>
                    <a:pt x="17636" y="311762"/>
                  </a:lnTo>
                  <a:lnTo>
                    <a:pt x="17218" y="324792"/>
                  </a:lnTo>
                  <a:lnTo>
                    <a:pt x="15522" y="333044"/>
                  </a:lnTo>
                  <a:lnTo>
                    <a:pt x="12691" y="334373"/>
                  </a:lnTo>
                  <a:lnTo>
                    <a:pt x="9545" y="330556"/>
                  </a:lnTo>
                  <a:lnTo>
                    <a:pt x="6499" y="323319"/>
                  </a:lnTo>
                  <a:lnTo>
                    <a:pt x="3882" y="313812"/>
                  </a:lnTo>
                  <a:lnTo>
                    <a:pt x="1824" y="302799"/>
                  </a:lnTo>
                  <a:lnTo>
                    <a:pt x="459" y="290947"/>
                  </a:lnTo>
                  <a:lnTo>
                    <a:pt x="0" y="278900"/>
                  </a:lnTo>
                  <a:lnTo>
                    <a:pt x="478" y="267015"/>
                  </a:lnTo>
                  <a:lnTo>
                    <a:pt x="1938" y="255572"/>
                  </a:lnTo>
                  <a:lnTo>
                    <a:pt x="4513" y="244877"/>
                  </a:lnTo>
                  <a:lnTo>
                    <a:pt x="8180" y="235023"/>
                  </a:lnTo>
                  <a:lnTo>
                    <a:pt x="13100" y="226251"/>
                  </a:lnTo>
                  <a:lnTo>
                    <a:pt x="19684" y="219029"/>
                  </a:lnTo>
                  <a:lnTo>
                    <a:pt x="27994" y="213480"/>
                  </a:lnTo>
                  <a:lnTo>
                    <a:pt x="37489" y="209905"/>
                  </a:lnTo>
                  <a:lnTo>
                    <a:pt x="47240" y="208929"/>
                  </a:lnTo>
                  <a:lnTo>
                    <a:pt x="56677" y="210645"/>
                  </a:lnTo>
                  <a:lnTo>
                    <a:pt x="65450" y="214712"/>
                  </a:lnTo>
                  <a:lnTo>
                    <a:pt x="73263" y="220639"/>
                  </a:lnTo>
                  <a:lnTo>
                    <a:pt x="80069" y="227953"/>
                  </a:lnTo>
                  <a:lnTo>
                    <a:pt x="85995" y="236267"/>
                  </a:lnTo>
                  <a:lnTo>
                    <a:pt x="91224" y="245283"/>
                  </a:lnTo>
                  <a:lnTo>
                    <a:pt x="95934" y="254786"/>
                  </a:lnTo>
                  <a:lnTo>
                    <a:pt x="100271" y="264622"/>
                  </a:lnTo>
                  <a:lnTo>
                    <a:pt x="104345" y="274685"/>
                  </a:lnTo>
                  <a:lnTo>
                    <a:pt x="108252" y="284856"/>
                  </a:lnTo>
                  <a:lnTo>
                    <a:pt x="112523" y="293505"/>
                  </a:lnTo>
                  <a:lnTo>
                    <a:pt x="117316" y="297860"/>
                  </a:lnTo>
                  <a:lnTo>
                    <a:pt x="121985" y="297616"/>
                  </a:lnTo>
                  <a:lnTo>
                    <a:pt x="126726" y="294269"/>
                  </a:lnTo>
                  <a:lnTo>
                    <a:pt x="131814" y="289180"/>
                  </a:lnTo>
                  <a:lnTo>
                    <a:pt x="137660" y="283503"/>
                  </a:lnTo>
                  <a:lnTo>
                    <a:pt x="144850" y="278299"/>
                  </a:lnTo>
                  <a:lnTo>
                    <a:pt x="153568" y="274059"/>
                  </a:lnTo>
                  <a:lnTo>
                    <a:pt x="163671" y="270836"/>
                  </a:lnTo>
                  <a:lnTo>
                    <a:pt x="174891" y="268490"/>
                  </a:lnTo>
                  <a:lnTo>
                    <a:pt x="186949" y="266822"/>
                  </a:lnTo>
                  <a:lnTo>
                    <a:pt x="199450" y="265492"/>
                  </a:lnTo>
                  <a:lnTo>
                    <a:pt x="211907" y="264048"/>
                  </a:lnTo>
                  <a:lnTo>
                    <a:pt x="224053" y="262248"/>
                  </a:lnTo>
                  <a:lnTo>
                    <a:pt x="235665" y="259882"/>
                  </a:lnTo>
                  <a:lnTo>
                    <a:pt x="246470" y="256690"/>
                  </a:lnTo>
                  <a:lnTo>
                    <a:pt x="256387" y="252605"/>
                  </a:lnTo>
                  <a:lnTo>
                    <a:pt x="264860" y="247404"/>
                  </a:lnTo>
                  <a:lnTo>
                    <a:pt x="270817" y="240631"/>
                  </a:lnTo>
                  <a:lnTo>
                    <a:pt x="273890" y="232194"/>
                  </a:lnTo>
                  <a:lnTo>
                    <a:pt x="274172" y="222613"/>
                  </a:lnTo>
                  <a:lnTo>
                    <a:pt x="271861" y="212806"/>
                  </a:lnTo>
                  <a:lnTo>
                    <a:pt x="267345" y="203331"/>
                  </a:lnTo>
                  <a:lnTo>
                    <a:pt x="261097" y="194532"/>
                  </a:lnTo>
                  <a:lnTo>
                    <a:pt x="253557" y="186702"/>
                  </a:lnTo>
                  <a:lnTo>
                    <a:pt x="245088" y="179899"/>
                  </a:lnTo>
                  <a:lnTo>
                    <a:pt x="235966" y="174484"/>
                  </a:lnTo>
                  <a:lnTo>
                    <a:pt x="226391" y="171195"/>
                  </a:lnTo>
                  <a:lnTo>
                    <a:pt x="216511" y="170241"/>
                  </a:lnTo>
                  <a:lnTo>
                    <a:pt x="206589" y="171378"/>
                  </a:lnTo>
                  <a:lnTo>
                    <a:pt x="196999" y="174192"/>
                  </a:lnTo>
                  <a:lnTo>
                    <a:pt x="187923" y="178271"/>
                  </a:lnTo>
                  <a:lnTo>
                    <a:pt x="179523" y="183430"/>
                  </a:lnTo>
                  <a:lnTo>
                    <a:pt x="172027" y="189708"/>
                  </a:lnTo>
                  <a:lnTo>
                    <a:pt x="165475" y="197037"/>
                  </a:lnTo>
                  <a:lnTo>
                    <a:pt x="160075" y="205245"/>
                  </a:lnTo>
                  <a:lnTo>
                    <a:pt x="156269" y="214131"/>
                  </a:lnTo>
                  <a:lnTo>
                    <a:pt x="154155" y="223518"/>
                  </a:lnTo>
                  <a:lnTo>
                    <a:pt x="153530" y="233263"/>
                  </a:lnTo>
                  <a:lnTo>
                    <a:pt x="154091" y="243257"/>
                  </a:lnTo>
                  <a:lnTo>
                    <a:pt x="155548" y="253420"/>
                  </a:lnTo>
                  <a:lnTo>
                    <a:pt x="157982" y="263531"/>
                  </a:lnTo>
                  <a:lnTo>
                    <a:pt x="161817" y="273247"/>
                  </a:lnTo>
                  <a:lnTo>
                    <a:pt x="167175" y="282408"/>
                  </a:lnTo>
                  <a:lnTo>
                    <a:pt x="173890" y="290865"/>
                  </a:lnTo>
                  <a:lnTo>
                    <a:pt x="181693" y="298399"/>
                  </a:lnTo>
                  <a:lnTo>
                    <a:pt x="190318" y="304981"/>
                  </a:lnTo>
                  <a:lnTo>
                    <a:pt x="199702" y="310571"/>
                  </a:lnTo>
                  <a:lnTo>
                    <a:pt x="209979" y="315035"/>
                  </a:lnTo>
                  <a:lnTo>
                    <a:pt x="221145" y="318410"/>
                  </a:lnTo>
                  <a:lnTo>
                    <a:pt x="233045" y="320870"/>
                  </a:lnTo>
                  <a:lnTo>
                    <a:pt x="246927" y="322879"/>
                  </a:lnTo>
                  <a:lnTo>
                    <a:pt x="267366" y="324616"/>
                  </a:lnTo>
                  <a:lnTo>
                    <a:pt x="30204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28538" y="310300"/>
              <a:ext cx="147400" cy="166576"/>
            </a:xfrm>
            <a:custGeom>
              <a:avLst/>
              <a:gdLst/>
              <a:ahLst/>
              <a:cxnLst/>
              <a:rect l="0" t="0" r="0" b="0"/>
              <a:pathLst>
                <a:path w="147400" h="166576">
                  <a:moveTo>
                    <a:pt x="0" y="29704"/>
                  </a:moveTo>
                  <a:lnTo>
                    <a:pt x="67" y="41372"/>
                  </a:lnTo>
                  <a:lnTo>
                    <a:pt x="707" y="51861"/>
                  </a:lnTo>
                  <a:lnTo>
                    <a:pt x="1999" y="62167"/>
                  </a:lnTo>
                  <a:lnTo>
                    <a:pt x="3686" y="72642"/>
                  </a:lnTo>
                  <a:lnTo>
                    <a:pt x="5354" y="83634"/>
                  </a:lnTo>
                  <a:lnTo>
                    <a:pt x="6768" y="95276"/>
                  </a:lnTo>
                  <a:lnTo>
                    <a:pt x="7866" y="107530"/>
                  </a:lnTo>
                  <a:lnTo>
                    <a:pt x="8676" y="120285"/>
                  </a:lnTo>
                  <a:lnTo>
                    <a:pt x="9228" y="133321"/>
                  </a:lnTo>
                  <a:lnTo>
                    <a:pt x="8636" y="143048"/>
                  </a:lnTo>
                  <a:lnTo>
                    <a:pt x="6564" y="145230"/>
                  </a:lnTo>
                  <a:lnTo>
                    <a:pt x="4551" y="141463"/>
                  </a:lnTo>
                  <a:lnTo>
                    <a:pt x="3062" y="133716"/>
                  </a:lnTo>
                  <a:lnTo>
                    <a:pt x="2042" y="123126"/>
                  </a:lnTo>
                  <a:lnTo>
                    <a:pt x="1363" y="110463"/>
                  </a:lnTo>
                  <a:lnTo>
                    <a:pt x="1081" y="96636"/>
                  </a:lnTo>
                  <a:lnTo>
                    <a:pt x="1428" y="82698"/>
                  </a:lnTo>
                  <a:lnTo>
                    <a:pt x="2484" y="69234"/>
                  </a:lnTo>
                  <a:lnTo>
                    <a:pt x="4348" y="56575"/>
                  </a:lnTo>
                  <a:lnTo>
                    <a:pt x="7204" y="44986"/>
                  </a:lnTo>
                  <a:lnTo>
                    <a:pt x="11059" y="34490"/>
                  </a:lnTo>
                  <a:lnTo>
                    <a:pt x="15936" y="25100"/>
                  </a:lnTo>
                  <a:lnTo>
                    <a:pt x="21960" y="16923"/>
                  </a:lnTo>
                  <a:lnTo>
                    <a:pt x="29085" y="9911"/>
                  </a:lnTo>
                  <a:lnTo>
                    <a:pt x="37141" y="4369"/>
                  </a:lnTo>
                  <a:lnTo>
                    <a:pt x="45917" y="1000"/>
                  </a:lnTo>
                  <a:lnTo>
                    <a:pt x="55223" y="0"/>
                  </a:lnTo>
                  <a:lnTo>
                    <a:pt x="64742" y="1279"/>
                  </a:lnTo>
                  <a:lnTo>
                    <a:pt x="74051" y="4720"/>
                  </a:lnTo>
                  <a:lnTo>
                    <a:pt x="82935" y="10034"/>
                  </a:lnTo>
                  <a:lnTo>
                    <a:pt x="91205" y="16837"/>
                  </a:lnTo>
                  <a:lnTo>
                    <a:pt x="98613" y="24757"/>
                  </a:lnTo>
                  <a:lnTo>
                    <a:pt x="105115" y="33485"/>
                  </a:lnTo>
                  <a:lnTo>
                    <a:pt x="110821" y="42783"/>
                  </a:lnTo>
                  <a:lnTo>
                    <a:pt x="115896" y="52476"/>
                  </a:lnTo>
                  <a:lnTo>
                    <a:pt x="120499" y="62445"/>
                  </a:lnTo>
                  <a:lnTo>
                    <a:pt x="124762" y="72766"/>
                  </a:lnTo>
                  <a:lnTo>
                    <a:pt x="128786" y="83688"/>
                  </a:lnTo>
                  <a:lnTo>
                    <a:pt x="132641" y="95289"/>
                  </a:lnTo>
                  <a:lnTo>
                    <a:pt x="136226" y="107286"/>
                  </a:lnTo>
                  <a:lnTo>
                    <a:pt x="139635" y="120501"/>
                  </a:lnTo>
                  <a:lnTo>
                    <a:pt x="143170" y="138333"/>
                  </a:lnTo>
                  <a:lnTo>
                    <a:pt x="147399" y="166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86465" y="314704"/>
              <a:ext cx="136872" cy="162172"/>
            </a:xfrm>
            <a:custGeom>
              <a:avLst/>
              <a:gdLst/>
              <a:ahLst/>
              <a:cxnLst/>
              <a:rect l="0" t="0" r="0" b="0"/>
              <a:pathLst>
                <a:path w="136872" h="162172">
                  <a:moveTo>
                    <a:pt x="0" y="109528"/>
                  </a:moveTo>
                  <a:lnTo>
                    <a:pt x="5935" y="103728"/>
                  </a:lnTo>
                  <a:lnTo>
                    <a:pt x="12140" y="98803"/>
                  </a:lnTo>
                  <a:lnTo>
                    <a:pt x="19240" y="94301"/>
                  </a:lnTo>
                  <a:lnTo>
                    <a:pt x="27353" y="90080"/>
                  </a:lnTo>
                  <a:lnTo>
                    <a:pt x="36649" y="86066"/>
                  </a:lnTo>
                  <a:lnTo>
                    <a:pt x="47087" y="82200"/>
                  </a:lnTo>
                  <a:lnTo>
                    <a:pt x="58166" y="78275"/>
                  </a:lnTo>
                  <a:lnTo>
                    <a:pt x="69055" y="73951"/>
                  </a:lnTo>
                  <a:lnTo>
                    <a:pt x="79289" y="69067"/>
                  </a:lnTo>
                  <a:lnTo>
                    <a:pt x="88444" y="63310"/>
                  </a:lnTo>
                  <a:lnTo>
                    <a:pt x="95988" y="56156"/>
                  </a:lnTo>
                  <a:lnTo>
                    <a:pt x="101785" y="47463"/>
                  </a:lnTo>
                  <a:lnTo>
                    <a:pt x="105541" y="37880"/>
                  </a:lnTo>
                  <a:lnTo>
                    <a:pt x="106646" y="28602"/>
                  </a:lnTo>
                  <a:lnTo>
                    <a:pt x="105015" y="20301"/>
                  </a:lnTo>
                  <a:lnTo>
                    <a:pt x="100836" y="13274"/>
                  </a:lnTo>
                  <a:lnTo>
                    <a:pt x="94304" y="7705"/>
                  </a:lnTo>
                  <a:lnTo>
                    <a:pt x="85770" y="3529"/>
                  </a:lnTo>
                  <a:lnTo>
                    <a:pt x="75823" y="844"/>
                  </a:lnTo>
                  <a:lnTo>
                    <a:pt x="65171" y="0"/>
                  </a:lnTo>
                  <a:lnTo>
                    <a:pt x="54284" y="1025"/>
                  </a:lnTo>
                  <a:lnTo>
                    <a:pt x="43706" y="3828"/>
                  </a:lnTo>
                  <a:lnTo>
                    <a:pt x="34136" y="8374"/>
                  </a:lnTo>
                  <a:lnTo>
                    <a:pt x="25855" y="14474"/>
                  </a:lnTo>
                  <a:lnTo>
                    <a:pt x="18957" y="21992"/>
                  </a:lnTo>
                  <a:lnTo>
                    <a:pt x="13531" y="30932"/>
                  </a:lnTo>
                  <a:lnTo>
                    <a:pt x="9480" y="41157"/>
                  </a:lnTo>
                  <a:lnTo>
                    <a:pt x="6893" y="52107"/>
                  </a:lnTo>
                  <a:lnTo>
                    <a:pt x="6121" y="62915"/>
                  </a:lnTo>
                  <a:lnTo>
                    <a:pt x="7188" y="73111"/>
                  </a:lnTo>
                  <a:lnTo>
                    <a:pt x="9682" y="82752"/>
                  </a:lnTo>
                  <a:lnTo>
                    <a:pt x="12957" y="92220"/>
                  </a:lnTo>
                  <a:lnTo>
                    <a:pt x="16571" y="101767"/>
                  </a:lnTo>
                  <a:lnTo>
                    <a:pt x="20622" y="111163"/>
                  </a:lnTo>
                  <a:lnTo>
                    <a:pt x="25626" y="119800"/>
                  </a:lnTo>
                  <a:lnTo>
                    <a:pt x="31807" y="127391"/>
                  </a:lnTo>
                  <a:lnTo>
                    <a:pt x="39094" y="133964"/>
                  </a:lnTo>
                  <a:lnTo>
                    <a:pt x="47289" y="139688"/>
                  </a:lnTo>
                  <a:lnTo>
                    <a:pt x="56180" y="144755"/>
                  </a:lnTo>
                  <a:lnTo>
                    <a:pt x="65745" y="149175"/>
                  </a:lnTo>
                  <a:lnTo>
                    <a:pt x="76144" y="152779"/>
                  </a:lnTo>
                  <a:lnTo>
                    <a:pt x="87378" y="155541"/>
                  </a:lnTo>
                  <a:lnTo>
                    <a:pt x="98727" y="157571"/>
                  </a:lnTo>
                  <a:lnTo>
                    <a:pt x="109948" y="159238"/>
                  </a:lnTo>
                  <a:lnTo>
                    <a:pt x="122026" y="160687"/>
                  </a:lnTo>
                  <a:lnTo>
                    <a:pt x="136871" y="162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54921" y="329476"/>
              <a:ext cx="242157" cy="137728"/>
            </a:xfrm>
            <a:custGeom>
              <a:avLst/>
              <a:gdLst/>
              <a:ahLst/>
              <a:cxnLst/>
              <a:rect l="0" t="0" r="0" b="0"/>
              <a:pathLst>
                <a:path w="242157" h="137728">
                  <a:moveTo>
                    <a:pt x="0" y="10528"/>
                  </a:moveTo>
                  <a:lnTo>
                    <a:pt x="67" y="22196"/>
                  </a:lnTo>
                  <a:lnTo>
                    <a:pt x="707" y="32685"/>
                  </a:lnTo>
                  <a:lnTo>
                    <a:pt x="2004" y="42987"/>
                  </a:lnTo>
                  <a:lnTo>
                    <a:pt x="3864" y="53288"/>
                  </a:lnTo>
                  <a:lnTo>
                    <a:pt x="6180" y="63632"/>
                  </a:lnTo>
                  <a:lnTo>
                    <a:pt x="8846" y="74021"/>
                  </a:lnTo>
                  <a:lnTo>
                    <a:pt x="11770" y="84450"/>
                  </a:lnTo>
                  <a:lnTo>
                    <a:pt x="14878" y="94908"/>
                  </a:lnTo>
                  <a:lnTo>
                    <a:pt x="18127" y="105374"/>
                  </a:lnTo>
                  <a:lnTo>
                    <a:pt x="21970" y="115350"/>
                  </a:lnTo>
                  <a:lnTo>
                    <a:pt x="27299" y="123911"/>
                  </a:lnTo>
                  <a:lnTo>
                    <a:pt x="34475" y="130655"/>
                  </a:lnTo>
                  <a:lnTo>
                    <a:pt x="43059" y="135351"/>
                  </a:lnTo>
                  <a:lnTo>
                    <a:pt x="52123" y="137687"/>
                  </a:lnTo>
                  <a:lnTo>
                    <a:pt x="61064" y="137727"/>
                  </a:lnTo>
                  <a:lnTo>
                    <a:pt x="69488" y="135501"/>
                  </a:lnTo>
                  <a:lnTo>
                    <a:pt x="77058" y="130824"/>
                  </a:lnTo>
                  <a:lnTo>
                    <a:pt x="83693" y="123830"/>
                  </a:lnTo>
                  <a:lnTo>
                    <a:pt x="89333" y="114900"/>
                  </a:lnTo>
                  <a:lnTo>
                    <a:pt x="93837" y="104474"/>
                  </a:lnTo>
                  <a:lnTo>
                    <a:pt x="97257" y="92978"/>
                  </a:lnTo>
                  <a:lnTo>
                    <a:pt x="100286" y="81911"/>
                  </a:lnTo>
                  <a:lnTo>
                    <a:pt x="103976" y="74923"/>
                  </a:lnTo>
                  <a:lnTo>
                    <a:pt x="108196" y="73920"/>
                  </a:lnTo>
                  <a:lnTo>
                    <a:pt x="112217" y="77081"/>
                  </a:lnTo>
                  <a:lnTo>
                    <a:pt x="116124" y="82674"/>
                  </a:lnTo>
                  <a:lnTo>
                    <a:pt x="120343" y="89445"/>
                  </a:lnTo>
                  <a:lnTo>
                    <a:pt x="125096" y="96678"/>
                  </a:lnTo>
                  <a:lnTo>
                    <a:pt x="130396" y="104033"/>
                  </a:lnTo>
                  <a:lnTo>
                    <a:pt x="136166" y="111374"/>
                  </a:lnTo>
                  <a:lnTo>
                    <a:pt x="142305" y="118642"/>
                  </a:lnTo>
                  <a:lnTo>
                    <a:pt x="148882" y="125342"/>
                  </a:lnTo>
                  <a:lnTo>
                    <a:pt x="156127" y="130561"/>
                  </a:lnTo>
                  <a:lnTo>
                    <a:pt x="164106" y="133917"/>
                  </a:lnTo>
                  <a:lnTo>
                    <a:pt x="172582" y="135358"/>
                  </a:lnTo>
                  <a:lnTo>
                    <a:pt x="181118" y="134888"/>
                  </a:lnTo>
                  <a:lnTo>
                    <a:pt x="189452" y="132714"/>
                  </a:lnTo>
                  <a:lnTo>
                    <a:pt x="197504" y="129002"/>
                  </a:lnTo>
                  <a:lnTo>
                    <a:pt x="205291" y="123778"/>
                  </a:lnTo>
                  <a:lnTo>
                    <a:pt x="212852" y="117191"/>
                  </a:lnTo>
                  <a:lnTo>
                    <a:pt x="219913" y="109330"/>
                  </a:lnTo>
                  <a:lnTo>
                    <a:pt x="225903" y="100152"/>
                  </a:lnTo>
                  <a:lnTo>
                    <a:pt x="230599" y="89755"/>
                  </a:lnTo>
                  <a:lnTo>
                    <a:pt x="234092" y="78351"/>
                  </a:lnTo>
                  <a:lnTo>
                    <a:pt x="236601" y="66171"/>
                  </a:lnTo>
                  <a:lnTo>
                    <a:pt x="238365" y="53441"/>
                  </a:lnTo>
                  <a:lnTo>
                    <a:pt x="239588" y="40932"/>
                  </a:lnTo>
                  <a:lnTo>
                    <a:pt x="240557" y="28733"/>
                  </a:lnTo>
                  <a:lnTo>
                    <a:pt x="241365" y="1577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39191" y="329476"/>
              <a:ext cx="130294" cy="144965"/>
            </a:xfrm>
            <a:custGeom>
              <a:avLst/>
              <a:gdLst/>
              <a:ahLst/>
              <a:cxnLst/>
              <a:rect l="0" t="0" r="0" b="0"/>
              <a:pathLst>
                <a:path w="130294" h="144965">
                  <a:moveTo>
                    <a:pt x="115813" y="0"/>
                  </a:moveTo>
                  <a:lnTo>
                    <a:pt x="104145" y="67"/>
                  </a:lnTo>
                  <a:lnTo>
                    <a:pt x="93657" y="707"/>
                  </a:lnTo>
                  <a:lnTo>
                    <a:pt x="83359" y="2008"/>
                  </a:lnTo>
                  <a:lnTo>
                    <a:pt x="73231" y="4040"/>
                  </a:lnTo>
                  <a:lnTo>
                    <a:pt x="63536" y="7005"/>
                  </a:lnTo>
                  <a:lnTo>
                    <a:pt x="54400" y="10925"/>
                  </a:lnTo>
                  <a:lnTo>
                    <a:pt x="45797" y="15674"/>
                  </a:lnTo>
                  <a:lnTo>
                    <a:pt x="37635" y="21078"/>
                  </a:lnTo>
                  <a:lnTo>
                    <a:pt x="29834" y="26969"/>
                  </a:lnTo>
                  <a:lnTo>
                    <a:pt x="23121" y="33211"/>
                  </a:lnTo>
                  <a:lnTo>
                    <a:pt x="18962" y="39701"/>
                  </a:lnTo>
                  <a:lnTo>
                    <a:pt x="17949" y="46355"/>
                  </a:lnTo>
                  <a:lnTo>
                    <a:pt x="19882" y="52959"/>
                  </a:lnTo>
                  <a:lnTo>
                    <a:pt x="24227" y="59166"/>
                  </a:lnTo>
                  <a:lnTo>
                    <a:pt x="30408" y="64822"/>
                  </a:lnTo>
                  <a:lnTo>
                    <a:pt x="37927" y="69943"/>
                  </a:lnTo>
                  <a:lnTo>
                    <a:pt x="46395" y="74616"/>
                  </a:lnTo>
                  <a:lnTo>
                    <a:pt x="55523" y="78946"/>
                  </a:lnTo>
                  <a:lnTo>
                    <a:pt x="65104" y="83025"/>
                  </a:lnTo>
                  <a:lnTo>
                    <a:pt x="74994" y="86925"/>
                  </a:lnTo>
                  <a:lnTo>
                    <a:pt x="85090" y="90704"/>
                  </a:lnTo>
                  <a:lnTo>
                    <a:pt x="95158" y="94567"/>
                  </a:lnTo>
                  <a:lnTo>
                    <a:pt x="104846" y="98845"/>
                  </a:lnTo>
                  <a:lnTo>
                    <a:pt x="113975" y="103690"/>
                  </a:lnTo>
                  <a:lnTo>
                    <a:pt x="121900" y="109079"/>
                  </a:lnTo>
                  <a:lnTo>
                    <a:pt x="127481" y="114922"/>
                  </a:lnTo>
                  <a:lnTo>
                    <a:pt x="130293" y="121103"/>
                  </a:lnTo>
                  <a:lnTo>
                    <a:pt x="130231" y="127201"/>
                  </a:lnTo>
                  <a:lnTo>
                    <a:pt x="127155" y="132529"/>
                  </a:lnTo>
                  <a:lnTo>
                    <a:pt x="121307" y="136774"/>
                  </a:lnTo>
                  <a:lnTo>
                    <a:pt x="113180" y="139960"/>
                  </a:lnTo>
                  <a:lnTo>
                    <a:pt x="103309" y="142264"/>
                  </a:lnTo>
                  <a:lnTo>
                    <a:pt x="92165" y="143884"/>
                  </a:lnTo>
                  <a:lnTo>
                    <a:pt x="80281" y="144838"/>
                  </a:lnTo>
                  <a:lnTo>
                    <a:pt x="68240" y="144964"/>
                  </a:lnTo>
                  <a:lnTo>
                    <a:pt x="56376" y="144241"/>
                  </a:lnTo>
                  <a:lnTo>
                    <a:pt x="45057" y="142936"/>
                  </a:lnTo>
                  <a:lnTo>
                    <a:pt x="33563" y="141389"/>
                  </a:lnTo>
                  <a:lnTo>
                    <a:pt x="19773" y="13946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98541" y="318148"/>
              <a:ext cx="146906" cy="307192"/>
            </a:xfrm>
            <a:custGeom>
              <a:avLst/>
              <a:gdLst/>
              <a:ahLst/>
              <a:cxnLst/>
              <a:rect l="0" t="0" r="0" b="0"/>
              <a:pathLst>
                <a:path w="146906" h="307192">
                  <a:moveTo>
                    <a:pt x="19634" y="106084"/>
                  </a:moveTo>
                  <a:lnTo>
                    <a:pt x="22568" y="114886"/>
                  </a:lnTo>
                  <a:lnTo>
                    <a:pt x="25350" y="123232"/>
                  </a:lnTo>
                  <a:lnTo>
                    <a:pt x="28250" y="131940"/>
                  </a:lnTo>
                  <a:lnTo>
                    <a:pt x="31290" y="141407"/>
                  </a:lnTo>
                  <a:lnTo>
                    <a:pt x="34455" y="152198"/>
                  </a:lnTo>
                  <a:lnTo>
                    <a:pt x="37715" y="164497"/>
                  </a:lnTo>
                  <a:lnTo>
                    <a:pt x="40880" y="178162"/>
                  </a:lnTo>
                  <a:lnTo>
                    <a:pt x="43623" y="192929"/>
                  </a:lnTo>
                  <a:lnTo>
                    <a:pt x="45802" y="208518"/>
                  </a:lnTo>
                  <a:lnTo>
                    <a:pt x="47605" y="224373"/>
                  </a:lnTo>
                  <a:lnTo>
                    <a:pt x="49429" y="239703"/>
                  </a:lnTo>
                  <a:lnTo>
                    <a:pt x="51502" y="254119"/>
                  </a:lnTo>
                  <a:lnTo>
                    <a:pt x="53556" y="267592"/>
                  </a:lnTo>
                  <a:lnTo>
                    <a:pt x="54950" y="280263"/>
                  </a:lnTo>
                  <a:lnTo>
                    <a:pt x="55345" y="292260"/>
                  </a:lnTo>
                  <a:lnTo>
                    <a:pt x="53996" y="302072"/>
                  </a:lnTo>
                  <a:lnTo>
                    <a:pt x="50811" y="307100"/>
                  </a:lnTo>
                  <a:lnTo>
                    <a:pt x="47241" y="307191"/>
                  </a:lnTo>
                  <a:lnTo>
                    <a:pt x="43730" y="303607"/>
                  </a:lnTo>
                  <a:lnTo>
                    <a:pt x="40285" y="297412"/>
                  </a:lnTo>
                  <a:lnTo>
                    <a:pt x="36863" y="289163"/>
                  </a:lnTo>
                  <a:lnTo>
                    <a:pt x="33435" y="279288"/>
                  </a:lnTo>
                  <a:lnTo>
                    <a:pt x="29992" y="268014"/>
                  </a:lnTo>
                  <a:lnTo>
                    <a:pt x="26534" y="255366"/>
                  </a:lnTo>
                  <a:lnTo>
                    <a:pt x="23062" y="241477"/>
                  </a:lnTo>
                  <a:lnTo>
                    <a:pt x="19578" y="226738"/>
                  </a:lnTo>
                  <a:lnTo>
                    <a:pt x="16086" y="211696"/>
                  </a:lnTo>
                  <a:lnTo>
                    <a:pt x="12594" y="196690"/>
                  </a:lnTo>
                  <a:lnTo>
                    <a:pt x="9266" y="181851"/>
                  </a:lnTo>
                  <a:lnTo>
                    <a:pt x="6411" y="167201"/>
                  </a:lnTo>
                  <a:lnTo>
                    <a:pt x="4158" y="152716"/>
                  </a:lnTo>
                  <a:lnTo>
                    <a:pt x="2477" y="138360"/>
                  </a:lnTo>
                  <a:lnTo>
                    <a:pt x="1265" y="124101"/>
                  </a:lnTo>
                  <a:lnTo>
                    <a:pt x="418" y="109916"/>
                  </a:lnTo>
                  <a:lnTo>
                    <a:pt x="0" y="95947"/>
                  </a:lnTo>
                  <a:lnTo>
                    <a:pt x="244" y="82487"/>
                  </a:lnTo>
                  <a:lnTo>
                    <a:pt x="1226" y="69660"/>
                  </a:lnTo>
                  <a:lnTo>
                    <a:pt x="3039" y="57588"/>
                  </a:lnTo>
                  <a:lnTo>
                    <a:pt x="5858" y="46473"/>
                  </a:lnTo>
                  <a:lnTo>
                    <a:pt x="9688" y="36335"/>
                  </a:lnTo>
                  <a:lnTo>
                    <a:pt x="14548" y="27204"/>
                  </a:lnTo>
                  <a:lnTo>
                    <a:pt x="20560" y="19209"/>
                  </a:lnTo>
                  <a:lnTo>
                    <a:pt x="27678" y="12319"/>
                  </a:lnTo>
                  <a:lnTo>
                    <a:pt x="35729" y="6691"/>
                  </a:lnTo>
                  <a:lnTo>
                    <a:pt x="44502" y="2733"/>
                  </a:lnTo>
                  <a:lnTo>
                    <a:pt x="53810" y="520"/>
                  </a:lnTo>
                  <a:lnTo>
                    <a:pt x="63499" y="0"/>
                  </a:lnTo>
                  <a:lnTo>
                    <a:pt x="73456" y="1163"/>
                  </a:lnTo>
                  <a:lnTo>
                    <a:pt x="83593" y="3833"/>
                  </a:lnTo>
                  <a:lnTo>
                    <a:pt x="93687" y="7726"/>
                  </a:lnTo>
                  <a:lnTo>
                    <a:pt x="103392" y="12547"/>
                  </a:lnTo>
                  <a:lnTo>
                    <a:pt x="112545" y="18049"/>
                  </a:lnTo>
                  <a:lnTo>
                    <a:pt x="120996" y="24199"/>
                  </a:lnTo>
                  <a:lnTo>
                    <a:pt x="128527" y="31158"/>
                  </a:lnTo>
                  <a:lnTo>
                    <a:pt x="135102" y="38955"/>
                  </a:lnTo>
                  <a:lnTo>
                    <a:pt x="140518" y="47650"/>
                  </a:lnTo>
                  <a:lnTo>
                    <a:pt x="144333" y="57397"/>
                  </a:lnTo>
                  <a:lnTo>
                    <a:pt x="146450" y="68171"/>
                  </a:lnTo>
                  <a:lnTo>
                    <a:pt x="146905" y="79491"/>
                  </a:lnTo>
                  <a:lnTo>
                    <a:pt x="145699" y="90549"/>
                  </a:lnTo>
                  <a:lnTo>
                    <a:pt x="142996" y="100908"/>
                  </a:lnTo>
                  <a:lnTo>
                    <a:pt x="138911" y="110489"/>
                  </a:lnTo>
                  <a:lnTo>
                    <a:pt x="133428" y="119384"/>
                  </a:lnTo>
                  <a:lnTo>
                    <a:pt x="126665" y="127728"/>
                  </a:lnTo>
                  <a:lnTo>
                    <a:pt x="118684" y="135333"/>
                  </a:lnTo>
                  <a:lnTo>
                    <a:pt x="109425" y="141696"/>
                  </a:lnTo>
                  <a:lnTo>
                    <a:pt x="98991" y="146650"/>
                  </a:lnTo>
                  <a:lnTo>
                    <a:pt x="88196" y="150524"/>
                  </a:lnTo>
                  <a:lnTo>
                    <a:pt x="77416" y="154455"/>
                  </a:lnTo>
                  <a:lnTo>
                    <a:pt x="65705" y="159904"/>
                  </a:lnTo>
                  <a:lnTo>
                    <a:pt x="51220" y="169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81148" y="359854"/>
              <a:ext cx="163412" cy="123078"/>
            </a:xfrm>
            <a:custGeom>
              <a:avLst/>
              <a:gdLst/>
              <a:ahLst/>
              <a:cxnLst/>
              <a:rect l="0" t="0" r="0" b="0"/>
              <a:pathLst>
                <a:path w="163412" h="123078">
                  <a:moveTo>
                    <a:pt x="58126" y="74907"/>
                  </a:moveTo>
                  <a:lnTo>
                    <a:pt x="63926" y="68972"/>
                  </a:lnTo>
                  <a:lnTo>
                    <a:pt x="68851" y="62768"/>
                  </a:lnTo>
                  <a:lnTo>
                    <a:pt x="73344" y="55672"/>
                  </a:lnTo>
                  <a:lnTo>
                    <a:pt x="77219" y="47731"/>
                  </a:lnTo>
                  <a:lnTo>
                    <a:pt x="79936" y="39085"/>
                  </a:lnTo>
                  <a:lnTo>
                    <a:pt x="81277" y="29904"/>
                  </a:lnTo>
                  <a:lnTo>
                    <a:pt x="80860" y="20823"/>
                  </a:lnTo>
                  <a:lnTo>
                    <a:pt x="77998" y="12878"/>
                  </a:lnTo>
                  <a:lnTo>
                    <a:pt x="72553" y="6555"/>
                  </a:lnTo>
                  <a:lnTo>
                    <a:pt x="64998" y="2143"/>
                  </a:lnTo>
                  <a:lnTo>
                    <a:pt x="56109" y="0"/>
                  </a:lnTo>
                  <a:lnTo>
                    <a:pt x="46479" y="84"/>
                  </a:lnTo>
                  <a:lnTo>
                    <a:pt x="36781" y="2225"/>
                  </a:lnTo>
                  <a:lnTo>
                    <a:pt x="27817" y="6311"/>
                  </a:lnTo>
                  <a:lnTo>
                    <a:pt x="19951" y="12095"/>
                  </a:lnTo>
                  <a:lnTo>
                    <a:pt x="13334" y="19398"/>
                  </a:lnTo>
                  <a:lnTo>
                    <a:pt x="8098" y="28193"/>
                  </a:lnTo>
                  <a:lnTo>
                    <a:pt x="4171" y="38330"/>
                  </a:lnTo>
                  <a:lnTo>
                    <a:pt x="1496" y="49559"/>
                  </a:lnTo>
                  <a:lnTo>
                    <a:pt x="134" y="61620"/>
                  </a:lnTo>
                  <a:lnTo>
                    <a:pt x="0" y="74274"/>
                  </a:lnTo>
                  <a:lnTo>
                    <a:pt x="1212" y="86855"/>
                  </a:lnTo>
                  <a:lnTo>
                    <a:pt x="4152" y="98309"/>
                  </a:lnTo>
                  <a:lnTo>
                    <a:pt x="8868" y="108142"/>
                  </a:lnTo>
                  <a:lnTo>
                    <a:pt x="14967" y="115894"/>
                  </a:lnTo>
                  <a:lnTo>
                    <a:pt x="21816" y="120902"/>
                  </a:lnTo>
                  <a:lnTo>
                    <a:pt x="28975" y="123077"/>
                  </a:lnTo>
                  <a:lnTo>
                    <a:pt x="36219" y="122623"/>
                  </a:lnTo>
                  <a:lnTo>
                    <a:pt x="43456" y="119751"/>
                  </a:lnTo>
                  <a:lnTo>
                    <a:pt x="50639" y="114822"/>
                  </a:lnTo>
                  <a:lnTo>
                    <a:pt x="57275" y="108110"/>
                  </a:lnTo>
                  <a:lnTo>
                    <a:pt x="62447" y="99720"/>
                  </a:lnTo>
                  <a:lnTo>
                    <a:pt x="65801" y="89929"/>
                  </a:lnTo>
                  <a:lnTo>
                    <a:pt x="68332" y="81496"/>
                  </a:lnTo>
                  <a:lnTo>
                    <a:pt x="71390" y="78163"/>
                  </a:lnTo>
                  <a:lnTo>
                    <a:pt x="75029" y="79705"/>
                  </a:lnTo>
                  <a:lnTo>
                    <a:pt x="79316" y="84601"/>
                  </a:lnTo>
                  <a:lnTo>
                    <a:pt x="84582" y="91107"/>
                  </a:lnTo>
                  <a:lnTo>
                    <a:pt x="91357" y="97487"/>
                  </a:lnTo>
                  <a:lnTo>
                    <a:pt x="99775" y="102845"/>
                  </a:lnTo>
                  <a:lnTo>
                    <a:pt x="109332" y="106652"/>
                  </a:lnTo>
                  <a:lnTo>
                    <a:pt x="119118" y="108411"/>
                  </a:lnTo>
                  <a:lnTo>
                    <a:pt x="128616" y="108072"/>
                  </a:lnTo>
                  <a:lnTo>
                    <a:pt x="138255" y="106270"/>
                  </a:lnTo>
                  <a:lnTo>
                    <a:pt x="149193" y="102498"/>
                  </a:lnTo>
                  <a:lnTo>
                    <a:pt x="163411" y="95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57962" y="322353"/>
              <a:ext cx="135448" cy="352828"/>
            </a:xfrm>
            <a:custGeom>
              <a:avLst/>
              <a:gdLst/>
              <a:ahLst/>
              <a:cxnLst/>
              <a:rect l="0" t="0" r="0" b="0"/>
              <a:pathLst>
                <a:path w="135448" h="352828">
                  <a:moveTo>
                    <a:pt x="7654" y="80822"/>
                  </a:moveTo>
                  <a:lnTo>
                    <a:pt x="7721" y="92490"/>
                  </a:lnTo>
                  <a:lnTo>
                    <a:pt x="8361" y="102979"/>
                  </a:lnTo>
                  <a:lnTo>
                    <a:pt x="9653" y="113290"/>
                  </a:lnTo>
                  <a:lnTo>
                    <a:pt x="11340" y="123937"/>
                  </a:lnTo>
                  <a:lnTo>
                    <a:pt x="13008" y="135577"/>
                  </a:lnTo>
                  <a:lnTo>
                    <a:pt x="14426" y="148473"/>
                  </a:lnTo>
                  <a:lnTo>
                    <a:pt x="15697" y="162553"/>
                  </a:lnTo>
                  <a:lnTo>
                    <a:pt x="17155" y="177604"/>
                  </a:lnTo>
                  <a:lnTo>
                    <a:pt x="18984" y="193395"/>
                  </a:lnTo>
                  <a:lnTo>
                    <a:pt x="21042" y="209727"/>
                  </a:lnTo>
                  <a:lnTo>
                    <a:pt x="22970" y="226442"/>
                  </a:lnTo>
                  <a:lnTo>
                    <a:pt x="24569" y="243419"/>
                  </a:lnTo>
                  <a:lnTo>
                    <a:pt x="25964" y="260411"/>
                  </a:lnTo>
                  <a:lnTo>
                    <a:pt x="27508" y="277052"/>
                  </a:lnTo>
                  <a:lnTo>
                    <a:pt x="29393" y="293173"/>
                  </a:lnTo>
                  <a:lnTo>
                    <a:pt x="31491" y="308779"/>
                  </a:lnTo>
                  <a:lnTo>
                    <a:pt x="33446" y="323952"/>
                  </a:lnTo>
                  <a:lnTo>
                    <a:pt x="35028" y="338695"/>
                  </a:lnTo>
                  <a:lnTo>
                    <a:pt x="35168" y="349683"/>
                  </a:lnTo>
                  <a:lnTo>
                    <a:pt x="33216" y="352827"/>
                  </a:lnTo>
                  <a:lnTo>
                    <a:pt x="30465" y="349674"/>
                  </a:lnTo>
                  <a:lnTo>
                    <a:pt x="27627" y="342284"/>
                  </a:lnTo>
                  <a:lnTo>
                    <a:pt x="25131" y="331895"/>
                  </a:lnTo>
                  <a:lnTo>
                    <a:pt x="23140" y="319346"/>
                  </a:lnTo>
                  <a:lnTo>
                    <a:pt x="21477" y="305584"/>
                  </a:lnTo>
                  <a:lnTo>
                    <a:pt x="19753" y="291683"/>
                  </a:lnTo>
                  <a:lnTo>
                    <a:pt x="17745" y="278228"/>
                  </a:lnTo>
                  <a:lnTo>
                    <a:pt x="15566" y="265064"/>
                  </a:lnTo>
                  <a:lnTo>
                    <a:pt x="13558" y="251539"/>
                  </a:lnTo>
                  <a:lnTo>
                    <a:pt x="11905" y="237284"/>
                  </a:lnTo>
                  <a:lnTo>
                    <a:pt x="10473" y="222248"/>
                  </a:lnTo>
                  <a:lnTo>
                    <a:pt x="8905" y="206535"/>
                  </a:lnTo>
                  <a:lnTo>
                    <a:pt x="7003" y="190294"/>
                  </a:lnTo>
                  <a:lnTo>
                    <a:pt x="4895" y="173827"/>
                  </a:lnTo>
                  <a:lnTo>
                    <a:pt x="2933" y="157552"/>
                  </a:lnTo>
                  <a:lnTo>
                    <a:pt x="1322" y="141688"/>
                  </a:lnTo>
                  <a:lnTo>
                    <a:pt x="257" y="126427"/>
                  </a:lnTo>
                  <a:lnTo>
                    <a:pt x="0" y="112019"/>
                  </a:lnTo>
                  <a:lnTo>
                    <a:pt x="609" y="98507"/>
                  </a:lnTo>
                  <a:lnTo>
                    <a:pt x="1985" y="85619"/>
                  </a:lnTo>
                  <a:lnTo>
                    <a:pt x="3973" y="72883"/>
                  </a:lnTo>
                  <a:lnTo>
                    <a:pt x="6422" y="60020"/>
                  </a:lnTo>
                  <a:lnTo>
                    <a:pt x="9371" y="47261"/>
                  </a:lnTo>
                  <a:lnTo>
                    <a:pt x="13027" y="35220"/>
                  </a:lnTo>
                  <a:lnTo>
                    <a:pt x="17454" y="24208"/>
                  </a:lnTo>
                  <a:lnTo>
                    <a:pt x="22732" y="14695"/>
                  </a:lnTo>
                  <a:lnTo>
                    <a:pt x="29032" y="7442"/>
                  </a:lnTo>
                  <a:lnTo>
                    <a:pt x="36343" y="2650"/>
                  </a:lnTo>
                  <a:lnTo>
                    <a:pt x="44353" y="213"/>
                  </a:lnTo>
                  <a:lnTo>
                    <a:pt x="52569" y="0"/>
                  </a:lnTo>
                  <a:lnTo>
                    <a:pt x="60685" y="1709"/>
                  </a:lnTo>
                  <a:lnTo>
                    <a:pt x="68590" y="5106"/>
                  </a:lnTo>
                  <a:lnTo>
                    <a:pt x="76277" y="10117"/>
                  </a:lnTo>
                  <a:lnTo>
                    <a:pt x="83781" y="16557"/>
                  </a:lnTo>
                  <a:lnTo>
                    <a:pt x="91142" y="24149"/>
                  </a:lnTo>
                  <a:lnTo>
                    <a:pt x="98398" y="32615"/>
                  </a:lnTo>
                  <a:lnTo>
                    <a:pt x="105575" y="41720"/>
                  </a:lnTo>
                  <a:lnTo>
                    <a:pt x="112533" y="51444"/>
                  </a:lnTo>
                  <a:lnTo>
                    <a:pt x="118979" y="61957"/>
                  </a:lnTo>
                  <a:lnTo>
                    <a:pt x="124786" y="73285"/>
                  </a:lnTo>
                  <a:lnTo>
                    <a:pt x="129668" y="85163"/>
                  </a:lnTo>
                  <a:lnTo>
                    <a:pt x="133116" y="97137"/>
                  </a:lnTo>
                  <a:lnTo>
                    <a:pt x="134989" y="108932"/>
                  </a:lnTo>
                  <a:lnTo>
                    <a:pt x="135447" y="120462"/>
                  </a:lnTo>
                  <a:lnTo>
                    <a:pt x="134776" y="131737"/>
                  </a:lnTo>
                  <a:lnTo>
                    <a:pt x="133244" y="142794"/>
                  </a:lnTo>
                  <a:lnTo>
                    <a:pt x="130761" y="153355"/>
                  </a:lnTo>
                  <a:lnTo>
                    <a:pt x="126892" y="162848"/>
                  </a:lnTo>
                  <a:lnTo>
                    <a:pt x="121513" y="171040"/>
                  </a:lnTo>
                  <a:lnTo>
                    <a:pt x="114782" y="177693"/>
                  </a:lnTo>
                  <a:lnTo>
                    <a:pt x="106969" y="182414"/>
                  </a:lnTo>
                  <a:lnTo>
                    <a:pt x="98350" y="185184"/>
                  </a:lnTo>
                  <a:lnTo>
                    <a:pt x="89418" y="186432"/>
                  </a:lnTo>
                  <a:lnTo>
                    <a:pt x="79883" y="186973"/>
                  </a:lnTo>
                  <a:lnTo>
                    <a:pt x="67797" y="186856"/>
                  </a:lnTo>
                  <a:lnTo>
                    <a:pt x="49767" y="186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02486" y="349982"/>
              <a:ext cx="144564" cy="153709"/>
            </a:xfrm>
            <a:custGeom>
              <a:avLst/>
              <a:gdLst/>
              <a:ahLst/>
              <a:cxnLst/>
              <a:rect l="0" t="0" r="0" b="0"/>
              <a:pathLst>
                <a:path w="144564" h="153709">
                  <a:moveTo>
                    <a:pt x="0" y="84779"/>
                  </a:moveTo>
                  <a:lnTo>
                    <a:pt x="8868" y="81912"/>
                  </a:lnTo>
                  <a:lnTo>
                    <a:pt x="17856" y="79770"/>
                  </a:lnTo>
                  <a:lnTo>
                    <a:pt x="27847" y="78162"/>
                  </a:lnTo>
                  <a:lnTo>
                    <a:pt x="38654" y="76809"/>
                  </a:lnTo>
                  <a:lnTo>
                    <a:pt x="49818" y="75312"/>
                  </a:lnTo>
                  <a:lnTo>
                    <a:pt x="61023" y="73461"/>
                  </a:lnTo>
                  <a:lnTo>
                    <a:pt x="72134" y="71221"/>
                  </a:lnTo>
                  <a:lnTo>
                    <a:pt x="83119" y="68641"/>
                  </a:lnTo>
                  <a:lnTo>
                    <a:pt x="93980" y="65787"/>
                  </a:lnTo>
                  <a:lnTo>
                    <a:pt x="104577" y="62565"/>
                  </a:lnTo>
                  <a:lnTo>
                    <a:pt x="114626" y="58724"/>
                  </a:lnTo>
                  <a:lnTo>
                    <a:pt x="124004" y="54172"/>
                  </a:lnTo>
                  <a:lnTo>
                    <a:pt x="132268" y="48811"/>
                  </a:lnTo>
                  <a:lnTo>
                    <a:pt x="138610" y="42456"/>
                  </a:lnTo>
                  <a:lnTo>
                    <a:pt x="142750" y="35113"/>
                  </a:lnTo>
                  <a:lnTo>
                    <a:pt x="144563" y="27250"/>
                  </a:lnTo>
                  <a:lnTo>
                    <a:pt x="143817" y="19666"/>
                  </a:lnTo>
                  <a:lnTo>
                    <a:pt x="140648" y="12802"/>
                  </a:lnTo>
                  <a:lnTo>
                    <a:pt x="135455" y="7061"/>
                  </a:lnTo>
                  <a:lnTo>
                    <a:pt x="128698" y="2961"/>
                  </a:lnTo>
                  <a:lnTo>
                    <a:pt x="120790" y="621"/>
                  </a:lnTo>
                  <a:lnTo>
                    <a:pt x="112062" y="0"/>
                  </a:lnTo>
                  <a:lnTo>
                    <a:pt x="102758" y="1088"/>
                  </a:lnTo>
                  <a:lnTo>
                    <a:pt x="93065" y="3713"/>
                  </a:lnTo>
                  <a:lnTo>
                    <a:pt x="83268" y="7914"/>
                  </a:lnTo>
                  <a:lnTo>
                    <a:pt x="73765" y="14005"/>
                  </a:lnTo>
                  <a:lnTo>
                    <a:pt x="64750" y="21991"/>
                  </a:lnTo>
                  <a:lnTo>
                    <a:pt x="56563" y="31607"/>
                  </a:lnTo>
                  <a:lnTo>
                    <a:pt x="49740" y="42502"/>
                  </a:lnTo>
                  <a:lnTo>
                    <a:pt x="44454" y="54344"/>
                  </a:lnTo>
                  <a:lnTo>
                    <a:pt x="40719" y="66701"/>
                  </a:lnTo>
                  <a:lnTo>
                    <a:pt x="38569" y="79061"/>
                  </a:lnTo>
                  <a:lnTo>
                    <a:pt x="37866" y="91148"/>
                  </a:lnTo>
                  <a:lnTo>
                    <a:pt x="38511" y="102889"/>
                  </a:lnTo>
                  <a:lnTo>
                    <a:pt x="40531" y="114314"/>
                  </a:lnTo>
                  <a:lnTo>
                    <a:pt x="43816" y="125465"/>
                  </a:lnTo>
                  <a:lnTo>
                    <a:pt x="48309" y="135751"/>
                  </a:lnTo>
                  <a:lnTo>
                    <a:pt x="54072" y="143996"/>
                  </a:lnTo>
                  <a:lnTo>
                    <a:pt x="61019" y="149719"/>
                  </a:lnTo>
                  <a:lnTo>
                    <a:pt x="68785" y="152916"/>
                  </a:lnTo>
                  <a:lnTo>
                    <a:pt x="76834" y="153708"/>
                  </a:lnTo>
                  <a:lnTo>
                    <a:pt x="84839" y="152420"/>
                  </a:lnTo>
                  <a:lnTo>
                    <a:pt x="92670" y="149320"/>
                  </a:lnTo>
                  <a:lnTo>
                    <a:pt x="100308" y="144516"/>
                  </a:lnTo>
                  <a:lnTo>
                    <a:pt x="107770" y="138227"/>
                  </a:lnTo>
                  <a:lnTo>
                    <a:pt x="114788" y="131018"/>
                  </a:lnTo>
                  <a:lnTo>
                    <a:pt x="121496" y="122904"/>
                  </a:lnTo>
                  <a:lnTo>
                    <a:pt x="128484" y="112060"/>
                  </a:lnTo>
                  <a:lnTo>
                    <a:pt x="136871" y="95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68380" y="308419"/>
              <a:ext cx="118377" cy="188919"/>
            </a:xfrm>
            <a:custGeom>
              <a:avLst/>
              <a:gdLst/>
              <a:ahLst/>
              <a:cxnLst/>
              <a:rect l="0" t="0" r="0" b="0"/>
              <a:pathLst>
                <a:path w="118377" h="188919">
                  <a:moveTo>
                    <a:pt x="2563" y="94756"/>
                  </a:moveTo>
                  <a:lnTo>
                    <a:pt x="5496" y="103557"/>
                  </a:lnTo>
                  <a:lnTo>
                    <a:pt x="8279" y="111904"/>
                  </a:lnTo>
                  <a:lnTo>
                    <a:pt x="11178" y="120603"/>
                  </a:lnTo>
                  <a:lnTo>
                    <a:pt x="14218" y="129724"/>
                  </a:lnTo>
                  <a:lnTo>
                    <a:pt x="17384" y="139219"/>
                  </a:lnTo>
                  <a:lnTo>
                    <a:pt x="20648" y="149011"/>
                  </a:lnTo>
                  <a:lnTo>
                    <a:pt x="23986" y="159025"/>
                  </a:lnTo>
                  <a:lnTo>
                    <a:pt x="27377" y="169199"/>
                  </a:lnTo>
                  <a:lnTo>
                    <a:pt x="30777" y="179411"/>
                  </a:lnTo>
                  <a:lnTo>
                    <a:pt x="33144" y="187032"/>
                  </a:lnTo>
                  <a:lnTo>
                    <a:pt x="33124" y="188918"/>
                  </a:lnTo>
                  <a:lnTo>
                    <a:pt x="30988" y="186256"/>
                  </a:lnTo>
                  <a:lnTo>
                    <a:pt x="27474" y="180670"/>
                  </a:lnTo>
                  <a:lnTo>
                    <a:pt x="23357" y="173265"/>
                  </a:lnTo>
                  <a:lnTo>
                    <a:pt x="19110" y="164731"/>
                  </a:lnTo>
                  <a:lnTo>
                    <a:pt x="14936" y="155488"/>
                  </a:lnTo>
                  <a:lnTo>
                    <a:pt x="10897" y="145794"/>
                  </a:lnTo>
                  <a:lnTo>
                    <a:pt x="7001" y="135806"/>
                  </a:lnTo>
                  <a:lnTo>
                    <a:pt x="3550" y="125463"/>
                  </a:lnTo>
                  <a:lnTo>
                    <a:pt x="1137" y="114523"/>
                  </a:lnTo>
                  <a:lnTo>
                    <a:pt x="0" y="102906"/>
                  </a:lnTo>
                  <a:lnTo>
                    <a:pt x="219" y="91001"/>
                  </a:lnTo>
                  <a:lnTo>
                    <a:pt x="1885" y="79542"/>
                  </a:lnTo>
                  <a:lnTo>
                    <a:pt x="4902" y="68914"/>
                  </a:lnTo>
                  <a:lnTo>
                    <a:pt x="9198" y="59321"/>
                  </a:lnTo>
                  <a:lnTo>
                    <a:pt x="14823" y="50950"/>
                  </a:lnTo>
                  <a:lnTo>
                    <a:pt x="21677" y="43766"/>
                  </a:lnTo>
                  <a:lnTo>
                    <a:pt x="29549" y="37585"/>
                  </a:lnTo>
                  <a:lnTo>
                    <a:pt x="38202" y="32184"/>
                  </a:lnTo>
                  <a:lnTo>
                    <a:pt x="47430" y="27358"/>
                  </a:lnTo>
                  <a:lnTo>
                    <a:pt x="57065" y="22945"/>
                  </a:lnTo>
                  <a:lnTo>
                    <a:pt x="66985" y="18819"/>
                  </a:lnTo>
                  <a:lnTo>
                    <a:pt x="77088" y="14896"/>
                  </a:lnTo>
                  <a:lnTo>
                    <a:pt x="86858" y="11265"/>
                  </a:lnTo>
                  <a:lnTo>
                    <a:pt x="96315" y="7820"/>
                  </a:lnTo>
                  <a:lnTo>
                    <a:pt x="106291" y="4256"/>
                  </a:lnTo>
                  <a:lnTo>
                    <a:pt x="1183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40049" y="352008"/>
              <a:ext cx="204677" cy="192718"/>
            </a:xfrm>
            <a:custGeom>
              <a:avLst/>
              <a:gdLst/>
              <a:ahLst/>
              <a:cxnLst/>
              <a:rect l="0" t="0" r="0" b="0"/>
              <a:pathLst>
                <a:path w="204677" h="192718">
                  <a:moveTo>
                    <a:pt x="120448" y="82753"/>
                  </a:moveTo>
                  <a:lnTo>
                    <a:pt x="117514" y="73951"/>
                  </a:lnTo>
                  <a:lnTo>
                    <a:pt x="114732" y="65605"/>
                  </a:lnTo>
                  <a:lnTo>
                    <a:pt x="111823" y="56910"/>
                  </a:lnTo>
                  <a:lnTo>
                    <a:pt x="108437" y="47962"/>
                  </a:lnTo>
                  <a:lnTo>
                    <a:pt x="103976" y="39116"/>
                  </a:lnTo>
                  <a:lnTo>
                    <a:pt x="98205" y="30581"/>
                  </a:lnTo>
                  <a:lnTo>
                    <a:pt x="91216" y="22566"/>
                  </a:lnTo>
                  <a:lnTo>
                    <a:pt x="83232" y="15337"/>
                  </a:lnTo>
                  <a:lnTo>
                    <a:pt x="74495" y="8974"/>
                  </a:lnTo>
                  <a:lnTo>
                    <a:pt x="65377" y="3872"/>
                  </a:lnTo>
                  <a:lnTo>
                    <a:pt x="56344" y="800"/>
                  </a:lnTo>
                  <a:lnTo>
                    <a:pt x="47644" y="0"/>
                  </a:lnTo>
                  <a:lnTo>
                    <a:pt x="39330" y="1413"/>
                  </a:lnTo>
                  <a:lnTo>
                    <a:pt x="31361" y="4945"/>
                  </a:lnTo>
                  <a:lnTo>
                    <a:pt x="23673" y="10328"/>
                  </a:lnTo>
                  <a:lnTo>
                    <a:pt x="16527" y="17517"/>
                  </a:lnTo>
                  <a:lnTo>
                    <a:pt x="10478" y="26761"/>
                  </a:lnTo>
                  <a:lnTo>
                    <a:pt x="5748" y="38013"/>
                  </a:lnTo>
                  <a:lnTo>
                    <a:pt x="2401" y="50974"/>
                  </a:lnTo>
                  <a:lnTo>
                    <a:pt x="522" y="65268"/>
                  </a:lnTo>
                  <a:lnTo>
                    <a:pt x="0" y="80540"/>
                  </a:lnTo>
                  <a:lnTo>
                    <a:pt x="597" y="96183"/>
                  </a:lnTo>
                  <a:lnTo>
                    <a:pt x="2052" y="111371"/>
                  </a:lnTo>
                  <a:lnTo>
                    <a:pt x="4142" y="125692"/>
                  </a:lnTo>
                  <a:lnTo>
                    <a:pt x="6847" y="139103"/>
                  </a:lnTo>
                  <a:lnTo>
                    <a:pt x="10339" y="151731"/>
                  </a:lnTo>
                  <a:lnTo>
                    <a:pt x="14656" y="163729"/>
                  </a:lnTo>
                  <a:lnTo>
                    <a:pt x="19861" y="174602"/>
                  </a:lnTo>
                  <a:lnTo>
                    <a:pt x="26111" y="183249"/>
                  </a:lnTo>
                  <a:lnTo>
                    <a:pt x="33389" y="189240"/>
                  </a:lnTo>
                  <a:lnTo>
                    <a:pt x="41377" y="192449"/>
                  </a:lnTo>
                  <a:lnTo>
                    <a:pt x="49578" y="192717"/>
                  </a:lnTo>
                  <a:lnTo>
                    <a:pt x="57680" y="190264"/>
                  </a:lnTo>
                  <a:lnTo>
                    <a:pt x="65405" y="185568"/>
                  </a:lnTo>
                  <a:lnTo>
                    <a:pt x="72440" y="179152"/>
                  </a:lnTo>
                  <a:lnTo>
                    <a:pt x="78687" y="171478"/>
                  </a:lnTo>
                  <a:lnTo>
                    <a:pt x="84221" y="162906"/>
                  </a:lnTo>
                  <a:lnTo>
                    <a:pt x="89180" y="153709"/>
                  </a:lnTo>
                  <a:lnTo>
                    <a:pt x="93701" y="144078"/>
                  </a:lnTo>
                  <a:lnTo>
                    <a:pt x="97740" y="133984"/>
                  </a:lnTo>
                  <a:lnTo>
                    <a:pt x="101081" y="123215"/>
                  </a:lnTo>
                  <a:lnTo>
                    <a:pt x="103671" y="111810"/>
                  </a:lnTo>
                  <a:lnTo>
                    <a:pt x="105899" y="103431"/>
                  </a:lnTo>
                  <a:lnTo>
                    <a:pt x="108191" y="102354"/>
                  </a:lnTo>
                  <a:lnTo>
                    <a:pt x="110521" y="106836"/>
                  </a:lnTo>
                  <a:lnTo>
                    <a:pt x="113146" y="114492"/>
                  </a:lnTo>
                  <a:lnTo>
                    <a:pt x="116448" y="123381"/>
                  </a:lnTo>
                  <a:lnTo>
                    <a:pt x="120560" y="132432"/>
                  </a:lnTo>
                  <a:lnTo>
                    <a:pt x="125420" y="141209"/>
                  </a:lnTo>
                  <a:lnTo>
                    <a:pt x="130890" y="149602"/>
                  </a:lnTo>
                  <a:lnTo>
                    <a:pt x="136831" y="157628"/>
                  </a:lnTo>
                  <a:lnTo>
                    <a:pt x="143444" y="165028"/>
                  </a:lnTo>
                  <a:lnTo>
                    <a:pt x="151244" y="171259"/>
                  </a:lnTo>
                  <a:lnTo>
                    <a:pt x="160401" y="176123"/>
                  </a:lnTo>
                  <a:lnTo>
                    <a:pt x="170185" y="179739"/>
                  </a:lnTo>
                  <a:lnTo>
                    <a:pt x="180103" y="182725"/>
                  </a:lnTo>
                  <a:lnTo>
                    <a:pt x="191029" y="185341"/>
                  </a:lnTo>
                  <a:lnTo>
                    <a:pt x="204676" y="188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18465" y="182077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5"/>
                  </a:lnTo>
                  <a:lnTo>
                    <a:pt x="0" y="79458"/>
                  </a:lnTo>
                  <a:lnTo>
                    <a:pt x="0" y="97196"/>
                  </a:lnTo>
                  <a:lnTo>
                    <a:pt x="0" y="115157"/>
                  </a:lnTo>
                  <a:lnTo>
                    <a:pt x="0" y="133573"/>
                  </a:lnTo>
                  <a:lnTo>
                    <a:pt x="5" y="152545"/>
                  </a:lnTo>
                  <a:lnTo>
                    <a:pt x="178" y="171876"/>
                  </a:lnTo>
                  <a:lnTo>
                    <a:pt x="826" y="191167"/>
                  </a:lnTo>
                  <a:lnTo>
                    <a:pt x="2075" y="210180"/>
                  </a:lnTo>
                  <a:lnTo>
                    <a:pt x="3727" y="228694"/>
                  </a:lnTo>
                  <a:lnTo>
                    <a:pt x="5376" y="246433"/>
                  </a:lnTo>
                  <a:lnTo>
                    <a:pt x="6778" y="263327"/>
                  </a:lnTo>
                  <a:lnTo>
                    <a:pt x="7871" y="279468"/>
                  </a:lnTo>
                  <a:lnTo>
                    <a:pt x="8679" y="295008"/>
                  </a:lnTo>
                  <a:lnTo>
                    <a:pt x="9262" y="310089"/>
                  </a:lnTo>
                  <a:lnTo>
                    <a:pt x="9870" y="324614"/>
                  </a:lnTo>
                  <a:lnTo>
                    <a:pt x="11095" y="339892"/>
                  </a:lnTo>
                  <a:lnTo>
                    <a:pt x="14166" y="359504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60580" y="380792"/>
              <a:ext cx="157928" cy="171858"/>
            </a:xfrm>
            <a:custGeom>
              <a:avLst/>
              <a:gdLst/>
              <a:ahLst/>
              <a:cxnLst/>
              <a:rect l="0" t="0" r="0" b="0"/>
              <a:pathLst>
                <a:path w="157928" h="171858">
                  <a:moveTo>
                    <a:pt x="0" y="138197"/>
                  </a:moveTo>
                  <a:lnTo>
                    <a:pt x="3000" y="129462"/>
                  </a:lnTo>
                  <a:lnTo>
                    <a:pt x="6423" y="121756"/>
                  </a:lnTo>
                  <a:lnTo>
                    <a:pt x="10623" y="114358"/>
                  </a:lnTo>
                  <a:lnTo>
                    <a:pt x="15696" y="107270"/>
                  </a:lnTo>
                  <a:lnTo>
                    <a:pt x="21826" y="100740"/>
                  </a:lnTo>
                  <a:lnTo>
                    <a:pt x="29014" y="94867"/>
                  </a:lnTo>
                  <a:lnTo>
                    <a:pt x="37274" y="89602"/>
                  </a:lnTo>
                  <a:lnTo>
                    <a:pt x="46717" y="84832"/>
                  </a:lnTo>
                  <a:lnTo>
                    <a:pt x="57281" y="80433"/>
                  </a:lnTo>
                  <a:lnTo>
                    <a:pt x="68458" y="76138"/>
                  </a:lnTo>
                  <a:lnTo>
                    <a:pt x="79419" y="71561"/>
                  </a:lnTo>
                  <a:lnTo>
                    <a:pt x="89713" y="66513"/>
                  </a:lnTo>
                  <a:lnTo>
                    <a:pt x="99250" y="60986"/>
                  </a:lnTo>
                  <a:lnTo>
                    <a:pt x="108116" y="55050"/>
                  </a:lnTo>
                  <a:lnTo>
                    <a:pt x="116431" y="48797"/>
                  </a:lnTo>
                  <a:lnTo>
                    <a:pt x="123676" y="42311"/>
                  </a:lnTo>
                  <a:lnTo>
                    <a:pt x="128735" y="35658"/>
                  </a:lnTo>
                  <a:lnTo>
                    <a:pt x="131168" y="28893"/>
                  </a:lnTo>
                  <a:lnTo>
                    <a:pt x="131005" y="22215"/>
                  </a:lnTo>
                  <a:lnTo>
                    <a:pt x="128387" y="15958"/>
                  </a:lnTo>
                  <a:lnTo>
                    <a:pt x="123661" y="10279"/>
                  </a:lnTo>
                  <a:lnTo>
                    <a:pt x="117270" y="5482"/>
                  </a:lnTo>
                  <a:lnTo>
                    <a:pt x="109633" y="2090"/>
                  </a:lnTo>
                  <a:lnTo>
                    <a:pt x="101105" y="261"/>
                  </a:lnTo>
                  <a:lnTo>
                    <a:pt x="92112" y="0"/>
                  </a:lnTo>
                  <a:lnTo>
                    <a:pt x="83157" y="1337"/>
                  </a:lnTo>
                  <a:lnTo>
                    <a:pt x="74511" y="4129"/>
                  </a:lnTo>
                  <a:lnTo>
                    <a:pt x="66400" y="8273"/>
                  </a:lnTo>
                  <a:lnTo>
                    <a:pt x="59099" y="13795"/>
                  </a:lnTo>
                  <a:lnTo>
                    <a:pt x="52669" y="20580"/>
                  </a:lnTo>
                  <a:lnTo>
                    <a:pt x="47011" y="28406"/>
                  </a:lnTo>
                  <a:lnTo>
                    <a:pt x="41968" y="37029"/>
                  </a:lnTo>
                  <a:lnTo>
                    <a:pt x="37395" y="46235"/>
                  </a:lnTo>
                  <a:lnTo>
                    <a:pt x="33492" y="55857"/>
                  </a:lnTo>
                  <a:lnTo>
                    <a:pt x="30773" y="65768"/>
                  </a:lnTo>
                  <a:lnTo>
                    <a:pt x="29428" y="75884"/>
                  </a:lnTo>
                  <a:lnTo>
                    <a:pt x="29338" y="86303"/>
                  </a:lnTo>
                  <a:lnTo>
                    <a:pt x="30265" y="97291"/>
                  </a:lnTo>
                  <a:lnTo>
                    <a:pt x="31968" y="108937"/>
                  </a:lnTo>
                  <a:lnTo>
                    <a:pt x="34397" y="120860"/>
                  </a:lnTo>
                  <a:lnTo>
                    <a:pt x="37698" y="132332"/>
                  </a:lnTo>
                  <a:lnTo>
                    <a:pt x="41888" y="142963"/>
                  </a:lnTo>
                  <a:lnTo>
                    <a:pt x="47175" y="152388"/>
                  </a:lnTo>
                  <a:lnTo>
                    <a:pt x="54012" y="160114"/>
                  </a:lnTo>
                  <a:lnTo>
                    <a:pt x="62502" y="166038"/>
                  </a:lnTo>
                  <a:lnTo>
                    <a:pt x="72289" y="170049"/>
                  </a:lnTo>
                  <a:lnTo>
                    <a:pt x="82768" y="171857"/>
                  </a:lnTo>
                  <a:lnTo>
                    <a:pt x="93512" y="171521"/>
                  </a:lnTo>
                  <a:lnTo>
                    <a:pt x="104148" y="169366"/>
                  </a:lnTo>
                  <a:lnTo>
                    <a:pt x="114282" y="165795"/>
                  </a:lnTo>
                  <a:lnTo>
                    <a:pt x="123750" y="161185"/>
                  </a:lnTo>
                  <a:lnTo>
                    <a:pt x="132287" y="156140"/>
                  </a:lnTo>
                  <a:lnTo>
                    <a:pt x="140262" y="150997"/>
                  </a:lnTo>
                  <a:lnTo>
                    <a:pt x="148371" y="145311"/>
                  </a:lnTo>
                  <a:lnTo>
                    <a:pt x="157927" y="138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19179" y="245248"/>
              <a:ext cx="36199" cy="336913"/>
            </a:xfrm>
            <a:custGeom>
              <a:avLst/>
              <a:gdLst/>
              <a:ahLst/>
              <a:cxnLst/>
              <a:rect l="0" t="0" r="0" b="0"/>
              <a:pathLst>
                <a:path w="36199" h="336913">
                  <a:moveTo>
                    <a:pt x="4613" y="0"/>
                  </a:moveTo>
                  <a:lnTo>
                    <a:pt x="1814" y="8801"/>
                  </a:lnTo>
                  <a:lnTo>
                    <a:pt x="311" y="17148"/>
                  </a:lnTo>
                  <a:lnTo>
                    <a:pt x="0" y="25860"/>
                  </a:lnTo>
                  <a:lnTo>
                    <a:pt x="507" y="35499"/>
                  </a:lnTo>
                  <a:lnTo>
                    <a:pt x="1326" y="46939"/>
                  </a:lnTo>
                  <a:lnTo>
                    <a:pt x="2143" y="60487"/>
                  </a:lnTo>
                  <a:lnTo>
                    <a:pt x="2826" y="75804"/>
                  </a:lnTo>
                  <a:lnTo>
                    <a:pt x="3352" y="92220"/>
                  </a:lnTo>
                  <a:lnTo>
                    <a:pt x="3743" y="109221"/>
                  </a:lnTo>
                  <a:lnTo>
                    <a:pt x="4190" y="126514"/>
                  </a:lnTo>
                  <a:lnTo>
                    <a:pt x="5031" y="143949"/>
                  </a:lnTo>
                  <a:lnTo>
                    <a:pt x="6416" y="161445"/>
                  </a:lnTo>
                  <a:lnTo>
                    <a:pt x="8332" y="178802"/>
                  </a:lnTo>
                  <a:lnTo>
                    <a:pt x="10689" y="195696"/>
                  </a:lnTo>
                  <a:lnTo>
                    <a:pt x="13381" y="211990"/>
                  </a:lnTo>
                  <a:lnTo>
                    <a:pt x="16155" y="227714"/>
                  </a:lnTo>
                  <a:lnTo>
                    <a:pt x="18629" y="242967"/>
                  </a:lnTo>
                  <a:lnTo>
                    <a:pt x="20627" y="257851"/>
                  </a:lnTo>
                  <a:lnTo>
                    <a:pt x="22339" y="272244"/>
                  </a:lnTo>
                  <a:lnTo>
                    <a:pt x="24498" y="287417"/>
                  </a:lnTo>
                  <a:lnTo>
                    <a:pt x="28414" y="306944"/>
                  </a:lnTo>
                  <a:lnTo>
                    <a:pt x="3619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39564" y="377506"/>
              <a:ext cx="210571" cy="4613"/>
            </a:xfrm>
            <a:custGeom>
              <a:avLst/>
              <a:gdLst/>
              <a:ahLst/>
              <a:cxnLst/>
              <a:rect l="0" t="0" r="0" b="0"/>
              <a:pathLst>
                <a:path w="210571" h="4613">
                  <a:moveTo>
                    <a:pt x="210570" y="4612"/>
                  </a:moveTo>
                  <a:lnTo>
                    <a:pt x="198835" y="1813"/>
                  </a:lnTo>
                  <a:lnTo>
                    <a:pt x="187706" y="311"/>
                  </a:lnTo>
                  <a:lnTo>
                    <a:pt x="176107" y="0"/>
                  </a:lnTo>
                  <a:lnTo>
                    <a:pt x="163947" y="506"/>
                  </a:lnTo>
                  <a:lnTo>
                    <a:pt x="151286" y="1326"/>
                  </a:lnTo>
                  <a:lnTo>
                    <a:pt x="138231" y="2141"/>
                  </a:lnTo>
                  <a:lnTo>
                    <a:pt x="124878" y="2825"/>
                  </a:lnTo>
                  <a:lnTo>
                    <a:pt x="111313" y="3352"/>
                  </a:lnTo>
                  <a:lnTo>
                    <a:pt x="97598" y="3738"/>
                  </a:lnTo>
                  <a:lnTo>
                    <a:pt x="83779" y="4012"/>
                  </a:lnTo>
                  <a:lnTo>
                    <a:pt x="69888" y="4204"/>
                  </a:lnTo>
                  <a:lnTo>
                    <a:pt x="55968" y="4336"/>
                  </a:lnTo>
                  <a:lnTo>
                    <a:pt x="42640" y="4426"/>
                  </a:lnTo>
                  <a:lnTo>
                    <a:pt x="29792" y="4497"/>
                  </a:lnTo>
                  <a:lnTo>
                    <a:pt x="16299" y="4556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44891" y="26630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462" y="11735"/>
                  </a:lnTo>
                  <a:lnTo>
                    <a:pt x="9821" y="22864"/>
                  </a:lnTo>
                  <a:lnTo>
                    <a:pt x="8529" y="34467"/>
                  </a:lnTo>
                  <a:lnTo>
                    <a:pt x="6842" y="46801"/>
                  </a:lnTo>
                  <a:lnTo>
                    <a:pt x="5174" y="60109"/>
                  </a:lnTo>
                  <a:lnTo>
                    <a:pt x="3761" y="74414"/>
                  </a:lnTo>
                  <a:lnTo>
                    <a:pt x="2663" y="89418"/>
                  </a:lnTo>
                  <a:lnTo>
                    <a:pt x="1852" y="104632"/>
                  </a:lnTo>
                  <a:lnTo>
                    <a:pt x="1273" y="119750"/>
                  </a:lnTo>
                  <a:lnTo>
                    <a:pt x="868" y="134661"/>
                  </a:lnTo>
                  <a:lnTo>
                    <a:pt x="588" y="149359"/>
                  </a:lnTo>
                  <a:lnTo>
                    <a:pt x="397" y="163876"/>
                  </a:lnTo>
                  <a:lnTo>
                    <a:pt x="266" y="178252"/>
                  </a:lnTo>
                  <a:lnTo>
                    <a:pt x="179" y="192525"/>
                  </a:lnTo>
                  <a:lnTo>
                    <a:pt x="120" y="206724"/>
                  </a:lnTo>
                  <a:lnTo>
                    <a:pt x="80" y="220872"/>
                  </a:lnTo>
                  <a:lnTo>
                    <a:pt x="54" y="234984"/>
                  </a:lnTo>
                  <a:lnTo>
                    <a:pt x="36" y="249068"/>
                  </a:lnTo>
                  <a:lnTo>
                    <a:pt x="24" y="263102"/>
                  </a:lnTo>
                  <a:lnTo>
                    <a:pt x="15" y="278733"/>
                  </a:lnTo>
                  <a:lnTo>
                    <a:pt x="7" y="30068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39606" y="361061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201769" y="2934"/>
                  </a:lnTo>
                  <a:lnTo>
                    <a:pt x="193422" y="5716"/>
                  </a:lnTo>
                  <a:lnTo>
                    <a:pt x="184722" y="8616"/>
                  </a:lnTo>
                  <a:lnTo>
                    <a:pt x="175601" y="11656"/>
                  </a:lnTo>
                  <a:lnTo>
                    <a:pt x="166107" y="14821"/>
                  </a:lnTo>
                  <a:lnTo>
                    <a:pt x="156315" y="18090"/>
                  </a:lnTo>
                  <a:lnTo>
                    <a:pt x="146301" y="21600"/>
                  </a:lnTo>
                  <a:lnTo>
                    <a:pt x="136127" y="25640"/>
                  </a:lnTo>
                  <a:lnTo>
                    <a:pt x="125841" y="30318"/>
                  </a:lnTo>
                  <a:lnTo>
                    <a:pt x="115477" y="35425"/>
                  </a:lnTo>
                  <a:lnTo>
                    <a:pt x="105059" y="40546"/>
                  </a:lnTo>
                  <a:lnTo>
                    <a:pt x="94605" y="45433"/>
                  </a:lnTo>
                  <a:lnTo>
                    <a:pt x="84127" y="50019"/>
                  </a:lnTo>
                  <a:lnTo>
                    <a:pt x="73633" y="54325"/>
                  </a:lnTo>
                  <a:lnTo>
                    <a:pt x="63131" y="58400"/>
                  </a:lnTo>
                  <a:lnTo>
                    <a:pt x="52696" y="62150"/>
                  </a:lnTo>
                  <a:lnTo>
                    <a:pt x="41230" y="65695"/>
                  </a:lnTo>
                  <a:lnTo>
                    <a:pt x="25489" y="6934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50176" y="418504"/>
              <a:ext cx="126343" cy="152855"/>
            </a:xfrm>
            <a:custGeom>
              <a:avLst/>
              <a:gdLst/>
              <a:ahLst/>
              <a:cxnLst/>
              <a:rect l="0" t="0" r="0" b="0"/>
              <a:pathLst>
                <a:path w="126343" h="152855">
                  <a:moveTo>
                    <a:pt x="0" y="79428"/>
                  </a:moveTo>
                  <a:lnTo>
                    <a:pt x="8802" y="76494"/>
                  </a:lnTo>
                  <a:lnTo>
                    <a:pt x="17148" y="73712"/>
                  </a:lnTo>
                  <a:lnTo>
                    <a:pt x="25852" y="70816"/>
                  </a:lnTo>
                  <a:lnTo>
                    <a:pt x="35146" y="67949"/>
                  </a:lnTo>
                  <a:lnTo>
                    <a:pt x="45288" y="65432"/>
                  </a:lnTo>
                  <a:lnTo>
                    <a:pt x="56330" y="63412"/>
                  </a:lnTo>
                  <a:lnTo>
                    <a:pt x="67996" y="61554"/>
                  </a:lnTo>
                  <a:lnTo>
                    <a:pt x="79818" y="59163"/>
                  </a:lnTo>
                  <a:lnTo>
                    <a:pt x="91489" y="55879"/>
                  </a:lnTo>
                  <a:lnTo>
                    <a:pt x="102255" y="51519"/>
                  </a:lnTo>
                  <a:lnTo>
                    <a:pt x="110887" y="45909"/>
                  </a:lnTo>
                  <a:lnTo>
                    <a:pt x="116896" y="39103"/>
                  </a:lnTo>
                  <a:lnTo>
                    <a:pt x="120132" y="31617"/>
                  </a:lnTo>
                  <a:lnTo>
                    <a:pt x="120423" y="24294"/>
                  </a:lnTo>
                  <a:lnTo>
                    <a:pt x="117986" y="17604"/>
                  </a:lnTo>
                  <a:lnTo>
                    <a:pt x="113132" y="11811"/>
                  </a:lnTo>
                  <a:lnTo>
                    <a:pt x="106078" y="7145"/>
                  </a:lnTo>
                  <a:lnTo>
                    <a:pt x="97163" y="3608"/>
                  </a:lnTo>
                  <a:lnTo>
                    <a:pt x="86945" y="1198"/>
                  </a:lnTo>
                  <a:lnTo>
                    <a:pt x="76103" y="14"/>
                  </a:lnTo>
                  <a:lnTo>
                    <a:pt x="65084" y="0"/>
                  </a:lnTo>
                  <a:lnTo>
                    <a:pt x="54417" y="1294"/>
                  </a:lnTo>
                  <a:lnTo>
                    <a:pt x="44787" y="4288"/>
                  </a:lnTo>
                  <a:lnTo>
                    <a:pt x="36461" y="9049"/>
                  </a:lnTo>
                  <a:lnTo>
                    <a:pt x="29363" y="15518"/>
                  </a:lnTo>
                  <a:lnTo>
                    <a:pt x="23270" y="23680"/>
                  </a:lnTo>
                  <a:lnTo>
                    <a:pt x="17950" y="33356"/>
                  </a:lnTo>
                  <a:lnTo>
                    <a:pt x="13356" y="44259"/>
                  </a:lnTo>
                  <a:lnTo>
                    <a:pt x="9634" y="56093"/>
                  </a:lnTo>
                  <a:lnTo>
                    <a:pt x="6802" y="68601"/>
                  </a:lnTo>
                  <a:lnTo>
                    <a:pt x="5068" y="81421"/>
                  </a:lnTo>
                  <a:lnTo>
                    <a:pt x="4885" y="94100"/>
                  </a:lnTo>
                  <a:lnTo>
                    <a:pt x="6368" y="106396"/>
                  </a:lnTo>
                  <a:lnTo>
                    <a:pt x="9653" y="117939"/>
                  </a:lnTo>
                  <a:lnTo>
                    <a:pt x="15057" y="128166"/>
                  </a:lnTo>
                  <a:lnTo>
                    <a:pt x="22546" y="136887"/>
                  </a:lnTo>
                  <a:lnTo>
                    <a:pt x="31812" y="143913"/>
                  </a:lnTo>
                  <a:lnTo>
                    <a:pt x="42465" y="148891"/>
                  </a:lnTo>
                  <a:lnTo>
                    <a:pt x="54135" y="151829"/>
                  </a:lnTo>
                  <a:lnTo>
                    <a:pt x="66206" y="152854"/>
                  </a:lnTo>
                  <a:lnTo>
                    <a:pt x="77841" y="152038"/>
                  </a:lnTo>
                  <a:lnTo>
                    <a:pt x="88614" y="149614"/>
                  </a:lnTo>
                  <a:lnTo>
                    <a:pt x="98180" y="146209"/>
                  </a:lnTo>
                  <a:lnTo>
                    <a:pt x="107031" y="142427"/>
                  </a:lnTo>
                  <a:lnTo>
                    <a:pt x="115938" y="137940"/>
                  </a:lnTo>
                  <a:lnTo>
                    <a:pt x="126342" y="132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57972" y="382118"/>
              <a:ext cx="129117" cy="172728"/>
            </a:xfrm>
            <a:custGeom>
              <a:avLst/>
              <a:gdLst/>
              <a:ahLst/>
              <a:cxnLst/>
              <a:rect l="0" t="0" r="0" b="0"/>
              <a:pathLst>
                <a:path w="129117" h="172728">
                  <a:moveTo>
                    <a:pt x="2774" y="94757"/>
                  </a:moveTo>
                  <a:lnTo>
                    <a:pt x="5708" y="106425"/>
                  </a:lnTo>
                  <a:lnTo>
                    <a:pt x="8490" y="116913"/>
                  </a:lnTo>
                  <a:lnTo>
                    <a:pt x="11389" y="127215"/>
                  </a:lnTo>
                  <a:lnTo>
                    <a:pt x="14429" y="137517"/>
                  </a:lnTo>
                  <a:lnTo>
                    <a:pt x="17595" y="147860"/>
                  </a:lnTo>
                  <a:lnTo>
                    <a:pt x="20820" y="158223"/>
                  </a:lnTo>
                  <a:lnTo>
                    <a:pt x="22728" y="167587"/>
                  </a:lnTo>
                  <a:lnTo>
                    <a:pt x="21497" y="172727"/>
                  </a:lnTo>
                  <a:lnTo>
                    <a:pt x="18075" y="172010"/>
                  </a:lnTo>
                  <a:lnTo>
                    <a:pt x="14179" y="167398"/>
                  </a:lnTo>
                  <a:lnTo>
                    <a:pt x="10343" y="160123"/>
                  </a:lnTo>
                  <a:lnTo>
                    <a:pt x="6631" y="150886"/>
                  </a:lnTo>
                  <a:lnTo>
                    <a:pt x="3337" y="140205"/>
                  </a:lnTo>
                  <a:lnTo>
                    <a:pt x="1046" y="128486"/>
                  </a:lnTo>
                  <a:lnTo>
                    <a:pt x="0" y="116043"/>
                  </a:lnTo>
                  <a:lnTo>
                    <a:pt x="284" y="103428"/>
                  </a:lnTo>
                  <a:lnTo>
                    <a:pt x="1998" y="91414"/>
                  </a:lnTo>
                  <a:lnTo>
                    <a:pt x="5042" y="80373"/>
                  </a:lnTo>
                  <a:lnTo>
                    <a:pt x="9186" y="70315"/>
                  </a:lnTo>
                  <a:lnTo>
                    <a:pt x="14176" y="61090"/>
                  </a:lnTo>
                  <a:lnTo>
                    <a:pt x="19793" y="52517"/>
                  </a:lnTo>
                  <a:lnTo>
                    <a:pt x="26019" y="44587"/>
                  </a:lnTo>
                  <a:lnTo>
                    <a:pt x="33030" y="37472"/>
                  </a:lnTo>
                  <a:lnTo>
                    <a:pt x="40857" y="31200"/>
                  </a:lnTo>
                  <a:lnTo>
                    <a:pt x="49402" y="25663"/>
                  </a:lnTo>
                  <a:lnTo>
                    <a:pt x="58515" y="20709"/>
                  </a:lnTo>
                  <a:lnTo>
                    <a:pt x="68051" y="16195"/>
                  </a:lnTo>
                  <a:lnTo>
                    <a:pt x="77818" y="12150"/>
                  </a:lnTo>
                  <a:lnTo>
                    <a:pt x="88755" y="8374"/>
                  </a:lnTo>
                  <a:lnTo>
                    <a:pt x="104056" y="4532"/>
                  </a:lnTo>
                  <a:lnTo>
                    <a:pt x="1291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29201" y="57163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8" name="Straight Connector 37"/>
          <p:cNvCxnSpPr/>
          <p:nvPr/>
        </p:nvCxnSpPr>
        <p:spPr>
          <a:xfrm flipH="1">
            <a:off x="2053082" y="2632075"/>
            <a:ext cx="668451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2295510" y="1758259"/>
            <a:ext cx="1369300" cy="799969"/>
            <a:chOff x="2295510" y="1758259"/>
            <a:chExt cx="1369300" cy="799969"/>
          </a:xfrm>
        </p:grpSpPr>
        <p:sp>
          <p:nvSpPr>
            <p:cNvPr id="39" name="Freeform 38"/>
            <p:cNvSpPr/>
            <p:nvPr/>
          </p:nvSpPr>
          <p:spPr>
            <a:xfrm>
              <a:off x="2295510" y="2087434"/>
              <a:ext cx="262916" cy="467674"/>
            </a:xfrm>
            <a:custGeom>
              <a:avLst/>
              <a:gdLst/>
              <a:ahLst/>
              <a:cxnLst/>
              <a:rect l="0" t="0" r="0" b="0"/>
              <a:pathLst>
                <a:path w="262916" h="467674">
                  <a:moveTo>
                    <a:pt x="231329" y="81436"/>
                  </a:moveTo>
                  <a:lnTo>
                    <a:pt x="215688" y="63455"/>
                  </a:lnTo>
                  <a:lnTo>
                    <a:pt x="190896" y="22873"/>
                  </a:lnTo>
                  <a:lnTo>
                    <a:pt x="165537" y="6632"/>
                  </a:lnTo>
                  <a:lnTo>
                    <a:pt x="130207" y="0"/>
                  </a:lnTo>
                  <a:lnTo>
                    <a:pt x="109956" y="4688"/>
                  </a:lnTo>
                  <a:lnTo>
                    <a:pt x="93158" y="15740"/>
                  </a:lnTo>
                  <a:lnTo>
                    <a:pt x="49029" y="71610"/>
                  </a:lnTo>
                  <a:lnTo>
                    <a:pt x="19355" y="123643"/>
                  </a:lnTo>
                  <a:lnTo>
                    <a:pt x="4797" y="182493"/>
                  </a:lnTo>
                  <a:lnTo>
                    <a:pt x="1212" y="232002"/>
                  </a:lnTo>
                  <a:lnTo>
                    <a:pt x="0" y="291245"/>
                  </a:lnTo>
                  <a:lnTo>
                    <a:pt x="5350" y="342419"/>
                  </a:lnTo>
                  <a:lnTo>
                    <a:pt x="24160" y="396997"/>
                  </a:lnTo>
                  <a:lnTo>
                    <a:pt x="49507" y="439347"/>
                  </a:lnTo>
                  <a:lnTo>
                    <a:pt x="66291" y="454197"/>
                  </a:lnTo>
                  <a:lnTo>
                    <a:pt x="86619" y="463527"/>
                  </a:lnTo>
                  <a:lnTo>
                    <a:pt x="111251" y="467673"/>
                  </a:lnTo>
                  <a:lnTo>
                    <a:pt x="151427" y="458829"/>
                  </a:lnTo>
                  <a:lnTo>
                    <a:pt x="181788" y="441391"/>
                  </a:lnTo>
                  <a:lnTo>
                    <a:pt x="241705" y="389823"/>
                  </a:lnTo>
                  <a:lnTo>
                    <a:pt x="262915" y="376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42653" y="1758259"/>
              <a:ext cx="21057" cy="789638"/>
            </a:xfrm>
            <a:custGeom>
              <a:avLst/>
              <a:gdLst/>
              <a:ahLst/>
              <a:cxnLst/>
              <a:rect l="0" t="0" r="0" b="0"/>
              <a:pathLst>
                <a:path w="21057" h="789638">
                  <a:moveTo>
                    <a:pt x="21056" y="0"/>
                  </a:moveTo>
                  <a:lnTo>
                    <a:pt x="13821" y="27556"/>
                  </a:lnTo>
                  <a:lnTo>
                    <a:pt x="11178" y="90017"/>
                  </a:lnTo>
                  <a:lnTo>
                    <a:pt x="10721" y="142875"/>
                  </a:lnTo>
                  <a:lnTo>
                    <a:pt x="10566" y="202657"/>
                  </a:lnTo>
                  <a:lnTo>
                    <a:pt x="11705" y="259526"/>
                  </a:lnTo>
                  <a:lnTo>
                    <a:pt x="18863" y="315820"/>
                  </a:lnTo>
                  <a:lnTo>
                    <a:pt x="20623" y="372000"/>
                  </a:lnTo>
                  <a:lnTo>
                    <a:pt x="20971" y="429327"/>
                  </a:lnTo>
                  <a:lnTo>
                    <a:pt x="21040" y="492644"/>
                  </a:lnTo>
                  <a:lnTo>
                    <a:pt x="21051" y="545661"/>
                  </a:lnTo>
                  <a:lnTo>
                    <a:pt x="21054" y="588787"/>
                  </a:lnTo>
                  <a:lnTo>
                    <a:pt x="19886" y="651357"/>
                  </a:lnTo>
                  <a:lnTo>
                    <a:pt x="13821" y="706291"/>
                  </a:lnTo>
                  <a:lnTo>
                    <a:pt x="8059" y="761129"/>
                  </a:lnTo>
                  <a:lnTo>
                    <a:pt x="0" y="789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60148" y="2197577"/>
              <a:ext cx="251003" cy="360651"/>
            </a:xfrm>
            <a:custGeom>
              <a:avLst/>
              <a:gdLst/>
              <a:ahLst/>
              <a:cxnLst/>
              <a:rect l="0" t="0" r="0" b="0"/>
              <a:pathLst>
                <a:path w="251003" h="360651">
                  <a:moveTo>
                    <a:pt x="177302" y="213449"/>
                  </a:moveTo>
                  <a:lnTo>
                    <a:pt x="185635" y="175970"/>
                  </a:lnTo>
                  <a:lnTo>
                    <a:pt x="187397" y="124547"/>
                  </a:lnTo>
                  <a:lnTo>
                    <a:pt x="181399" y="100237"/>
                  </a:lnTo>
                  <a:lnTo>
                    <a:pt x="159124" y="39269"/>
                  </a:lnTo>
                  <a:lnTo>
                    <a:pt x="147386" y="20612"/>
                  </a:lnTo>
                  <a:lnTo>
                    <a:pt x="131251" y="7641"/>
                  </a:lnTo>
                  <a:lnTo>
                    <a:pt x="122035" y="2544"/>
                  </a:lnTo>
                  <a:lnTo>
                    <a:pt x="99316" y="0"/>
                  </a:lnTo>
                  <a:lnTo>
                    <a:pt x="75962" y="3939"/>
                  </a:lnTo>
                  <a:lnTo>
                    <a:pt x="57783" y="13488"/>
                  </a:lnTo>
                  <a:lnTo>
                    <a:pt x="45024" y="31771"/>
                  </a:lnTo>
                  <a:lnTo>
                    <a:pt x="21712" y="87224"/>
                  </a:lnTo>
                  <a:lnTo>
                    <a:pt x="4152" y="147268"/>
                  </a:lnTo>
                  <a:lnTo>
                    <a:pt x="47" y="197089"/>
                  </a:lnTo>
                  <a:lnTo>
                    <a:pt x="0" y="248895"/>
                  </a:lnTo>
                  <a:lnTo>
                    <a:pt x="6875" y="298951"/>
                  </a:lnTo>
                  <a:lnTo>
                    <a:pt x="17491" y="335879"/>
                  </a:lnTo>
                  <a:lnTo>
                    <a:pt x="28676" y="354040"/>
                  </a:lnTo>
                  <a:lnTo>
                    <a:pt x="37274" y="358648"/>
                  </a:lnTo>
                  <a:lnTo>
                    <a:pt x="59306" y="360650"/>
                  </a:lnTo>
                  <a:lnTo>
                    <a:pt x="78456" y="354521"/>
                  </a:lnTo>
                  <a:lnTo>
                    <a:pt x="86838" y="349611"/>
                  </a:lnTo>
                  <a:lnTo>
                    <a:pt x="109814" y="320343"/>
                  </a:lnTo>
                  <a:lnTo>
                    <a:pt x="137277" y="263183"/>
                  </a:lnTo>
                  <a:lnTo>
                    <a:pt x="158088" y="203776"/>
                  </a:lnTo>
                  <a:lnTo>
                    <a:pt x="171124" y="144121"/>
                  </a:lnTo>
                  <a:lnTo>
                    <a:pt x="168583" y="110759"/>
                  </a:lnTo>
                  <a:lnTo>
                    <a:pt x="167980" y="112233"/>
                  </a:lnTo>
                  <a:lnTo>
                    <a:pt x="166933" y="161775"/>
                  </a:lnTo>
                  <a:lnTo>
                    <a:pt x="169161" y="207626"/>
                  </a:lnTo>
                  <a:lnTo>
                    <a:pt x="186569" y="262515"/>
                  </a:lnTo>
                  <a:lnTo>
                    <a:pt x="207209" y="307499"/>
                  </a:lnTo>
                  <a:lnTo>
                    <a:pt x="214788" y="314753"/>
                  </a:lnTo>
                  <a:lnTo>
                    <a:pt x="251002" y="329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92239" y="2212863"/>
              <a:ext cx="228171" cy="330275"/>
            </a:xfrm>
            <a:custGeom>
              <a:avLst/>
              <a:gdLst/>
              <a:ahLst/>
              <a:cxnLst/>
              <a:rect l="0" t="0" r="0" b="0"/>
              <a:pathLst>
                <a:path w="228171" h="330275">
                  <a:moveTo>
                    <a:pt x="203180" y="50763"/>
                  </a:moveTo>
                  <a:lnTo>
                    <a:pt x="185200" y="26717"/>
                  </a:lnTo>
                  <a:lnTo>
                    <a:pt x="168283" y="12390"/>
                  </a:lnTo>
                  <a:lnTo>
                    <a:pt x="142827" y="4463"/>
                  </a:lnTo>
                  <a:lnTo>
                    <a:pt x="95611" y="0"/>
                  </a:lnTo>
                  <a:lnTo>
                    <a:pt x="65295" y="1296"/>
                  </a:lnTo>
                  <a:lnTo>
                    <a:pt x="44022" y="9671"/>
                  </a:lnTo>
                  <a:lnTo>
                    <a:pt x="18892" y="27539"/>
                  </a:lnTo>
                  <a:lnTo>
                    <a:pt x="2217" y="53241"/>
                  </a:lnTo>
                  <a:lnTo>
                    <a:pt x="0" y="72922"/>
                  </a:lnTo>
                  <a:lnTo>
                    <a:pt x="4083" y="93367"/>
                  </a:lnTo>
                  <a:lnTo>
                    <a:pt x="13697" y="114152"/>
                  </a:lnTo>
                  <a:lnTo>
                    <a:pt x="28889" y="128849"/>
                  </a:lnTo>
                  <a:lnTo>
                    <a:pt x="48508" y="138111"/>
                  </a:lnTo>
                  <a:lnTo>
                    <a:pt x="107235" y="150134"/>
                  </a:lnTo>
                  <a:lnTo>
                    <a:pt x="160910" y="178175"/>
                  </a:lnTo>
                  <a:lnTo>
                    <a:pt x="197560" y="205393"/>
                  </a:lnTo>
                  <a:lnTo>
                    <a:pt x="214513" y="231890"/>
                  </a:lnTo>
                  <a:lnTo>
                    <a:pt x="226945" y="261968"/>
                  </a:lnTo>
                  <a:lnTo>
                    <a:pt x="228170" y="282673"/>
                  </a:lnTo>
                  <a:lnTo>
                    <a:pt x="223646" y="302403"/>
                  </a:lnTo>
                  <a:lnTo>
                    <a:pt x="213836" y="318971"/>
                  </a:lnTo>
                  <a:lnTo>
                    <a:pt x="205605" y="324325"/>
                  </a:lnTo>
                  <a:lnTo>
                    <a:pt x="183981" y="330274"/>
                  </a:lnTo>
                  <a:lnTo>
                    <a:pt x="133140" y="325688"/>
                  </a:lnTo>
                  <a:lnTo>
                    <a:pt x="71731" y="310160"/>
                  </a:lnTo>
                  <a:lnTo>
                    <a:pt x="24196" y="292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39798" y="2235740"/>
              <a:ext cx="225012" cy="300536"/>
            </a:xfrm>
            <a:custGeom>
              <a:avLst/>
              <a:gdLst/>
              <a:ahLst/>
              <a:cxnLst/>
              <a:rect l="0" t="0" r="0" b="0"/>
              <a:pathLst>
                <a:path w="225012" h="300536">
                  <a:moveTo>
                    <a:pt x="192533" y="38415"/>
                  </a:moveTo>
                  <a:lnTo>
                    <a:pt x="157636" y="9107"/>
                  </a:lnTo>
                  <a:lnTo>
                    <a:pt x="135299" y="1992"/>
                  </a:lnTo>
                  <a:lnTo>
                    <a:pt x="109774" y="0"/>
                  </a:lnTo>
                  <a:lnTo>
                    <a:pt x="46945" y="11288"/>
                  </a:lnTo>
                  <a:lnTo>
                    <a:pt x="19675" y="26738"/>
                  </a:lnTo>
                  <a:lnTo>
                    <a:pt x="7303" y="42584"/>
                  </a:lnTo>
                  <a:lnTo>
                    <a:pt x="2366" y="51723"/>
                  </a:lnTo>
                  <a:lnTo>
                    <a:pt x="0" y="71236"/>
                  </a:lnTo>
                  <a:lnTo>
                    <a:pt x="4018" y="91607"/>
                  </a:lnTo>
                  <a:lnTo>
                    <a:pt x="13602" y="112359"/>
                  </a:lnTo>
                  <a:lnTo>
                    <a:pt x="37741" y="138183"/>
                  </a:lnTo>
                  <a:lnTo>
                    <a:pt x="60176" y="147097"/>
                  </a:lnTo>
                  <a:lnTo>
                    <a:pt x="118042" y="161695"/>
                  </a:lnTo>
                  <a:lnTo>
                    <a:pt x="171372" y="184443"/>
                  </a:lnTo>
                  <a:lnTo>
                    <a:pt x="205164" y="211973"/>
                  </a:lnTo>
                  <a:lnTo>
                    <a:pt x="219984" y="230195"/>
                  </a:lnTo>
                  <a:lnTo>
                    <a:pt x="225011" y="253112"/>
                  </a:lnTo>
                  <a:lnTo>
                    <a:pt x="224713" y="265775"/>
                  </a:lnTo>
                  <a:lnTo>
                    <a:pt x="221006" y="275386"/>
                  </a:lnTo>
                  <a:lnTo>
                    <a:pt x="207527" y="289185"/>
                  </a:lnTo>
                  <a:lnTo>
                    <a:pt x="186719" y="296097"/>
                  </a:lnTo>
                  <a:lnTo>
                    <a:pt x="135233" y="300535"/>
                  </a:lnTo>
                  <a:lnTo>
                    <a:pt x="99516" y="295715"/>
                  </a:lnTo>
                  <a:lnTo>
                    <a:pt x="37030" y="271921"/>
                  </a:lnTo>
                  <a:lnTo>
                    <a:pt x="18136" y="263858"/>
                  </a:lnTo>
                  <a:lnTo>
                    <a:pt x="3020" y="24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75846" y="1863544"/>
            <a:ext cx="1045603" cy="670721"/>
            <a:chOff x="4675846" y="1863544"/>
            <a:chExt cx="1045603" cy="670721"/>
          </a:xfrm>
        </p:grpSpPr>
        <p:sp>
          <p:nvSpPr>
            <p:cNvPr id="45" name="Freeform 44"/>
            <p:cNvSpPr/>
            <p:nvPr/>
          </p:nvSpPr>
          <p:spPr>
            <a:xfrm>
              <a:off x="4675846" y="2112871"/>
              <a:ext cx="248700" cy="421394"/>
            </a:xfrm>
            <a:custGeom>
              <a:avLst/>
              <a:gdLst/>
              <a:ahLst/>
              <a:cxnLst/>
              <a:rect l="0" t="0" r="0" b="0"/>
              <a:pathLst>
                <a:path w="248700" h="421394">
                  <a:moveTo>
                    <a:pt x="203323" y="77056"/>
                  </a:moveTo>
                  <a:lnTo>
                    <a:pt x="193747" y="53010"/>
                  </a:lnTo>
                  <a:lnTo>
                    <a:pt x="163919" y="17463"/>
                  </a:lnTo>
                  <a:lnTo>
                    <a:pt x="132246" y="1947"/>
                  </a:lnTo>
                  <a:lnTo>
                    <a:pt x="109732" y="0"/>
                  </a:lnTo>
                  <a:lnTo>
                    <a:pt x="88027" y="4205"/>
                  </a:lnTo>
                  <a:lnTo>
                    <a:pt x="57247" y="19725"/>
                  </a:lnTo>
                  <a:lnTo>
                    <a:pt x="32789" y="40312"/>
                  </a:lnTo>
                  <a:lnTo>
                    <a:pt x="11894" y="68119"/>
                  </a:lnTo>
                  <a:lnTo>
                    <a:pt x="2040" y="88292"/>
                  </a:lnTo>
                  <a:lnTo>
                    <a:pt x="0" y="112075"/>
                  </a:lnTo>
                  <a:lnTo>
                    <a:pt x="4162" y="135904"/>
                  </a:lnTo>
                  <a:lnTo>
                    <a:pt x="13811" y="154293"/>
                  </a:lnTo>
                  <a:lnTo>
                    <a:pt x="29018" y="167146"/>
                  </a:lnTo>
                  <a:lnTo>
                    <a:pt x="67377" y="184929"/>
                  </a:lnTo>
                  <a:lnTo>
                    <a:pt x="130669" y="194943"/>
                  </a:lnTo>
                  <a:lnTo>
                    <a:pt x="180393" y="207317"/>
                  </a:lnTo>
                  <a:lnTo>
                    <a:pt x="199371" y="220348"/>
                  </a:lnTo>
                  <a:lnTo>
                    <a:pt x="230618" y="257309"/>
                  </a:lnTo>
                  <a:lnTo>
                    <a:pt x="246635" y="299180"/>
                  </a:lnTo>
                  <a:lnTo>
                    <a:pt x="248699" y="325517"/>
                  </a:lnTo>
                  <a:lnTo>
                    <a:pt x="240492" y="371020"/>
                  </a:lnTo>
                  <a:lnTo>
                    <a:pt x="225384" y="397603"/>
                  </a:lnTo>
                  <a:lnTo>
                    <a:pt x="209618" y="409814"/>
                  </a:lnTo>
                  <a:lnTo>
                    <a:pt x="189743" y="417971"/>
                  </a:lnTo>
                  <a:lnTo>
                    <a:pt x="153416" y="421393"/>
                  </a:lnTo>
                  <a:lnTo>
                    <a:pt x="98398" y="409588"/>
                  </a:lnTo>
                  <a:lnTo>
                    <a:pt x="66559" y="394083"/>
                  </a:lnTo>
                  <a:lnTo>
                    <a:pt x="13809" y="340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66172" y="2228195"/>
              <a:ext cx="241951" cy="295624"/>
            </a:xfrm>
            <a:custGeom>
              <a:avLst/>
              <a:gdLst/>
              <a:ahLst/>
              <a:cxnLst/>
              <a:rect l="0" t="0" r="0" b="0"/>
              <a:pathLst>
                <a:path w="241951" h="295624">
                  <a:moveTo>
                    <a:pt x="39339" y="140716"/>
                  </a:moveTo>
                  <a:lnTo>
                    <a:pt x="94383" y="157505"/>
                  </a:lnTo>
                  <a:lnTo>
                    <a:pt x="131168" y="159339"/>
                  </a:lnTo>
                  <a:lnTo>
                    <a:pt x="191941" y="146953"/>
                  </a:lnTo>
                  <a:lnTo>
                    <a:pt x="221684" y="131386"/>
                  </a:lnTo>
                  <a:lnTo>
                    <a:pt x="234635" y="112393"/>
                  </a:lnTo>
                  <a:lnTo>
                    <a:pt x="241950" y="89524"/>
                  </a:lnTo>
                  <a:lnTo>
                    <a:pt x="241302" y="67661"/>
                  </a:lnTo>
                  <a:lnTo>
                    <a:pt x="228771" y="35623"/>
                  </a:lnTo>
                  <a:lnTo>
                    <a:pt x="213608" y="20699"/>
                  </a:lnTo>
                  <a:lnTo>
                    <a:pt x="192831" y="10166"/>
                  </a:lnTo>
                  <a:lnTo>
                    <a:pt x="150588" y="0"/>
                  </a:lnTo>
                  <a:lnTo>
                    <a:pt x="126218" y="1357"/>
                  </a:lnTo>
                  <a:lnTo>
                    <a:pt x="92767" y="14287"/>
                  </a:lnTo>
                  <a:lnTo>
                    <a:pt x="37944" y="58869"/>
                  </a:lnTo>
                  <a:lnTo>
                    <a:pt x="18518" y="88779"/>
                  </a:lnTo>
                  <a:lnTo>
                    <a:pt x="2644" y="138733"/>
                  </a:lnTo>
                  <a:lnTo>
                    <a:pt x="0" y="178603"/>
                  </a:lnTo>
                  <a:lnTo>
                    <a:pt x="7275" y="214333"/>
                  </a:lnTo>
                  <a:lnTo>
                    <a:pt x="24899" y="251696"/>
                  </a:lnTo>
                  <a:lnTo>
                    <a:pt x="42280" y="270369"/>
                  </a:lnTo>
                  <a:lnTo>
                    <a:pt x="77385" y="288447"/>
                  </a:lnTo>
                  <a:lnTo>
                    <a:pt x="123011" y="295623"/>
                  </a:lnTo>
                  <a:lnTo>
                    <a:pt x="150226" y="291062"/>
                  </a:lnTo>
                  <a:lnTo>
                    <a:pt x="182158" y="275341"/>
                  </a:lnTo>
                  <a:lnTo>
                    <a:pt x="228851" y="246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83594" y="2224937"/>
              <a:ext cx="189514" cy="274331"/>
            </a:xfrm>
            <a:custGeom>
              <a:avLst/>
              <a:gdLst/>
              <a:ahLst/>
              <a:cxnLst/>
              <a:rect l="0" t="0" r="0" b="0"/>
              <a:pathLst>
                <a:path w="189514" h="274331">
                  <a:moveTo>
                    <a:pt x="0" y="74289"/>
                  </a:moveTo>
                  <a:lnTo>
                    <a:pt x="0" y="128434"/>
                  </a:lnTo>
                  <a:lnTo>
                    <a:pt x="5590" y="183380"/>
                  </a:lnTo>
                  <a:lnTo>
                    <a:pt x="16789" y="239294"/>
                  </a:lnTo>
                  <a:lnTo>
                    <a:pt x="18623" y="272008"/>
                  </a:lnTo>
                  <a:lnTo>
                    <a:pt x="17095" y="270443"/>
                  </a:lnTo>
                  <a:lnTo>
                    <a:pt x="4158" y="214677"/>
                  </a:lnTo>
                  <a:lnTo>
                    <a:pt x="822" y="155399"/>
                  </a:lnTo>
                  <a:lnTo>
                    <a:pt x="162" y="93300"/>
                  </a:lnTo>
                  <a:lnTo>
                    <a:pt x="5638" y="55745"/>
                  </a:lnTo>
                  <a:lnTo>
                    <a:pt x="25847" y="22391"/>
                  </a:lnTo>
                  <a:lnTo>
                    <a:pt x="44243" y="7160"/>
                  </a:lnTo>
                  <a:lnTo>
                    <a:pt x="54062" y="1460"/>
                  </a:lnTo>
                  <a:lnTo>
                    <a:pt x="64117" y="0"/>
                  </a:lnTo>
                  <a:lnTo>
                    <a:pt x="84649" y="4617"/>
                  </a:lnTo>
                  <a:lnTo>
                    <a:pt x="115939" y="25959"/>
                  </a:lnTo>
                  <a:lnTo>
                    <a:pt x="141847" y="60099"/>
                  </a:lnTo>
                  <a:lnTo>
                    <a:pt x="163157" y="112387"/>
                  </a:lnTo>
                  <a:lnTo>
                    <a:pt x="182259" y="174106"/>
                  </a:lnTo>
                  <a:lnTo>
                    <a:pt x="188080" y="233909"/>
                  </a:lnTo>
                  <a:lnTo>
                    <a:pt x="189513" y="274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52992" y="1863544"/>
              <a:ext cx="31587" cy="589596"/>
            </a:xfrm>
            <a:custGeom>
              <a:avLst/>
              <a:gdLst/>
              <a:ahLst/>
              <a:cxnLst/>
              <a:rect l="0" t="0" r="0" b="0"/>
              <a:pathLst>
                <a:path w="31587" h="589596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08947"/>
                  </a:lnTo>
                  <a:lnTo>
                    <a:pt x="0" y="270387"/>
                  </a:lnTo>
                  <a:lnTo>
                    <a:pt x="0" y="319280"/>
                  </a:lnTo>
                  <a:lnTo>
                    <a:pt x="3120" y="378316"/>
                  </a:lnTo>
                  <a:lnTo>
                    <a:pt x="9065" y="435037"/>
                  </a:lnTo>
                  <a:lnTo>
                    <a:pt x="10095" y="488428"/>
                  </a:lnTo>
                  <a:lnTo>
                    <a:pt x="18849" y="544135"/>
                  </a:lnTo>
                  <a:lnTo>
                    <a:pt x="31586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37179" y="2095171"/>
              <a:ext cx="284270" cy="21057"/>
            </a:xfrm>
            <a:custGeom>
              <a:avLst/>
              <a:gdLst/>
              <a:ahLst/>
              <a:cxnLst/>
              <a:rect l="0" t="0" r="0" b="0"/>
              <a:pathLst>
                <a:path w="284270" h="21057">
                  <a:moveTo>
                    <a:pt x="284269" y="0"/>
                  </a:moveTo>
                  <a:lnTo>
                    <a:pt x="255544" y="7235"/>
                  </a:lnTo>
                  <a:lnTo>
                    <a:pt x="192158" y="12997"/>
                  </a:lnTo>
                  <a:lnTo>
                    <a:pt x="145063" y="18668"/>
                  </a:lnTo>
                  <a:lnTo>
                    <a:pt x="90945" y="20349"/>
                  </a:lnTo>
                  <a:lnTo>
                    <a:pt x="39815" y="2084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7020153" y="1859530"/>
            <a:ext cx="10449" cy="726467"/>
          </a:xfrm>
          <a:custGeom>
            <a:avLst/>
            <a:gdLst/>
            <a:ahLst/>
            <a:cxnLst/>
            <a:rect l="0" t="0" r="0" b="0"/>
            <a:pathLst>
              <a:path w="10449" h="726467">
                <a:moveTo>
                  <a:pt x="10448" y="0"/>
                </a:moveTo>
                <a:lnTo>
                  <a:pt x="4382" y="40857"/>
                </a:lnTo>
                <a:lnTo>
                  <a:pt x="8131" y="84895"/>
                </a:lnTo>
                <a:lnTo>
                  <a:pt x="8593" y="143567"/>
                </a:lnTo>
                <a:lnTo>
                  <a:pt x="1979" y="200324"/>
                </a:lnTo>
                <a:lnTo>
                  <a:pt x="327" y="256249"/>
                </a:lnTo>
                <a:lnTo>
                  <a:pt x="0" y="319592"/>
                </a:lnTo>
                <a:lnTo>
                  <a:pt x="3055" y="378377"/>
                </a:lnTo>
                <a:lnTo>
                  <a:pt x="8988" y="440639"/>
                </a:lnTo>
                <a:lnTo>
                  <a:pt x="10160" y="502027"/>
                </a:lnTo>
                <a:lnTo>
                  <a:pt x="10363" y="550911"/>
                </a:lnTo>
                <a:lnTo>
                  <a:pt x="10424" y="597891"/>
                </a:lnTo>
                <a:lnTo>
                  <a:pt x="10441" y="652885"/>
                </a:lnTo>
                <a:lnTo>
                  <a:pt x="10447" y="705216"/>
                </a:lnTo>
                <a:lnTo>
                  <a:pt x="10448" y="7264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7108435" y="2275394"/>
            <a:ext cx="240436" cy="304183"/>
          </a:xfrm>
          <a:custGeom>
            <a:avLst/>
            <a:gdLst/>
            <a:ahLst/>
            <a:cxnLst/>
            <a:rect l="0" t="0" r="0" b="0"/>
            <a:pathLst>
              <a:path w="240436" h="304183">
                <a:moveTo>
                  <a:pt x="6394" y="131617"/>
                </a:moveTo>
                <a:lnTo>
                  <a:pt x="55325" y="143070"/>
                </a:lnTo>
                <a:lnTo>
                  <a:pt x="114455" y="150777"/>
                </a:lnTo>
                <a:lnTo>
                  <a:pt x="173829" y="157638"/>
                </a:lnTo>
                <a:lnTo>
                  <a:pt x="216762" y="148066"/>
                </a:lnTo>
                <a:lnTo>
                  <a:pt x="225018" y="142583"/>
                </a:lnTo>
                <a:lnTo>
                  <a:pt x="237311" y="127132"/>
                </a:lnTo>
                <a:lnTo>
                  <a:pt x="240435" y="105448"/>
                </a:lnTo>
                <a:lnTo>
                  <a:pt x="236755" y="81382"/>
                </a:lnTo>
                <a:lnTo>
                  <a:pt x="221528" y="49273"/>
                </a:lnTo>
                <a:lnTo>
                  <a:pt x="201029" y="24421"/>
                </a:lnTo>
                <a:lnTo>
                  <a:pt x="182975" y="9495"/>
                </a:lnTo>
                <a:lnTo>
                  <a:pt x="157014" y="1302"/>
                </a:lnTo>
                <a:lnTo>
                  <a:pt x="128319" y="0"/>
                </a:lnTo>
                <a:lnTo>
                  <a:pt x="103867" y="7220"/>
                </a:lnTo>
                <a:lnTo>
                  <a:pt x="70370" y="30028"/>
                </a:lnTo>
                <a:lnTo>
                  <a:pt x="36016" y="70346"/>
                </a:lnTo>
                <a:lnTo>
                  <a:pt x="9818" y="122158"/>
                </a:lnTo>
                <a:lnTo>
                  <a:pt x="0" y="163520"/>
                </a:lnTo>
                <a:lnTo>
                  <a:pt x="210" y="205411"/>
                </a:lnTo>
                <a:lnTo>
                  <a:pt x="5985" y="232265"/>
                </a:lnTo>
                <a:lnTo>
                  <a:pt x="35341" y="288934"/>
                </a:lnTo>
                <a:lnTo>
                  <a:pt x="44409" y="296157"/>
                </a:lnTo>
                <a:lnTo>
                  <a:pt x="66964" y="304182"/>
                </a:lnTo>
                <a:lnTo>
                  <a:pt x="105969" y="303111"/>
                </a:lnTo>
                <a:lnTo>
                  <a:pt x="147162" y="289795"/>
                </a:lnTo>
                <a:lnTo>
                  <a:pt x="190990" y="260650"/>
                </a:lnTo>
                <a:lnTo>
                  <a:pt x="206436" y="2474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7430684" y="1880587"/>
            <a:ext cx="42115" cy="663296"/>
          </a:xfrm>
          <a:custGeom>
            <a:avLst/>
            <a:gdLst/>
            <a:ahLst/>
            <a:cxnLst/>
            <a:rect l="0" t="0" r="0" b="0"/>
            <a:pathLst>
              <a:path w="42115" h="663296">
                <a:moveTo>
                  <a:pt x="0" y="0"/>
                </a:moveTo>
                <a:lnTo>
                  <a:pt x="0" y="52050"/>
                </a:lnTo>
                <a:lnTo>
                  <a:pt x="0" y="101990"/>
                </a:lnTo>
                <a:lnTo>
                  <a:pt x="0" y="160786"/>
                </a:lnTo>
                <a:lnTo>
                  <a:pt x="0" y="208947"/>
                </a:lnTo>
                <a:lnTo>
                  <a:pt x="5589" y="260262"/>
                </a:lnTo>
                <a:lnTo>
                  <a:pt x="9064" y="312511"/>
                </a:lnTo>
                <a:lnTo>
                  <a:pt x="17475" y="375332"/>
                </a:lnTo>
                <a:lnTo>
                  <a:pt x="21165" y="424465"/>
                </a:lnTo>
                <a:lnTo>
                  <a:pt x="29180" y="483581"/>
                </a:lnTo>
                <a:lnTo>
                  <a:pt x="31110" y="540318"/>
                </a:lnTo>
                <a:lnTo>
                  <a:pt x="37033" y="593712"/>
                </a:lnTo>
                <a:lnTo>
                  <a:pt x="39856" y="624181"/>
                </a:lnTo>
                <a:lnTo>
                  <a:pt x="42114" y="6632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7293813" y="2112214"/>
            <a:ext cx="294799" cy="42114"/>
          </a:xfrm>
          <a:custGeom>
            <a:avLst/>
            <a:gdLst/>
            <a:ahLst/>
            <a:cxnLst/>
            <a:rect l="0" t="0" r="0" b="0"/>
            <a:pathLst>
              <a:path w="294799" h="42114">
                <a:moveTo>
                  <a:pt x="294798" y="0"/>
                </a:moveTo>
                <a:lnTo>
                  <a:pt x="236181" y="9065"/>
                </a:lnTo>
                <a:lnTo>
                  <a:pt x="173602" y="18645"/>
                </a:lnTo>
                <a:lnTo>
                  <a:pt x="122278" y="27231"/>
                </a:lnTo>
                <a:lnTo>
                  <a:pt x="71196" y="31465"/>
                </a:lnTo>
                <a:lnTo>
                  <a:pt x="20780" y="39663"/>
                </a:lnTo>
                <a:lnTo>
                  <a:pt x="0" y="421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7714956" y="1912172"/>
            <a:ext cx="10527" cy="642239"/>
          </a:xfrm>
          <a:custGeom>
            <a:avLst/>
            <a:gdLst/>
            <a:ahLst/>
            <a:cxnLst/>
            <a:rect l="0" t="0" r="0" b="0"/>
            <a:pathLst>
              <a:path w="10527" h="642239">
                <a:moveTo>
                  <a:pt x="10526" y="0"/>
                </a:moveTo>
                <a:lnTo>
                  <a:pt x="3290" y="27556"/>
                </a:lnTo>
                <a:lnTo>
                  <a:pt x="973" y="73026"/>
                </a:lnTo>
                <a:lnTo>
                  <a:pt x="287" y="133811"/>
                </a:lnTo>
                <a:lnTo>
                  <a:pt x="83" y="183017"/>
                </a:lnTo>
                <a:lnTo>
                  <a:pt x="14" y="241566"/>
                </a:lnTo>
                <a:lnTo>
                  <a:pt x="0" y="298191"/>
                </a:lnTo>
                <a:lnTo>
                  <a:pt x="1168" y="361672"/>
                </a:lnTo>
                <a:lnTo>
                  <a:pt x="8331" y="420485"/>
                </a:lnTo>
                <a:lnTo>
                  <a:pt x="9876" y="472419"/>
                </a:lnTo>
                <a:lnTo>
                  <a:pt x="10333" y="533430"/>
                </a:lnTo>
                <a:lnTo>
                  <a:pt x="10469" y="585432"/>
                </a:lnTo>
                <a:lnTo>
                  <a:pt x="10526" y="6422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7578083" y="2185913"/>
            <a:ext cx="263213" cy="42115"/>
          </a:xfrm>
          <a:custGeom>
            <a:avLst/>
            <a:gdLst/>
            <a:ahLst/>
            <a:cxnLst/>
            <a:rect l="0" t="0" r="0" b="0"/>
            <a:pathLst>
              <a:path w="263213" h="42115">
                <a:moveTo>
                  <a:pt x="263212" y="0"/>
                </a:moveTo>
                <a:lnTo>
                  <a:pt x="214281" y="3120"/>
                </a:lnTo>
                <a:lnTo>
                  <a:pt x="166436" y="11453"/>
                </a:lnTo>
                <a:lnTo>
                  <a:pt x="103455" y="19160"/>
                </a:lnTo>
                <a:lnTo>
                  <a:pt x="40140" y="3226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7824306" y="2262586"/>
            <a:ext cx="238089" cy="287414"/>
          </a:xfrm>
          <a:custGeom>
            <a:avLst/>
            <a:gdLst/>
            <a:ahLst/>
            <a:cxnLst/>
            <a:rect l="0" t="0" r="0" b="0"/>
            <a:pathLst>
              <a:path w="238089" h="287414">
                <a:moveTo>
                  <a:pt x="27518" y="112840"/>
                </a:moveTo>
                <a:lnTo>
                  <a:pt x="64996" y="121173"/>
                </a:lnTo>
                <a:lnTo>
                  <a:pt x="122009" y="122935"/>
                </a:lnTo>
                <a:lnTo>
                  <a:pt x="184024" y="111858"/>
                </a:lnTo>
                <a:lnTo>
                  <a:pt x="195026" y="108676"/>
                </a:lnTo>
                <a:lnTo>
                  <a:pt x="213490" y="95782"/>
                </a:lnTo>
                <a:lnTo>
                  <a:pt x="221690" y="87430"/>
                </a:lnTo>
                <a:lnTo>
                  <a:pt x="230800" y="65672"/>
                </a:lnTo>
                <a:lnTo>
                  <a:pt x="233230" y="53318"/>
                </a:lnTo>
                <a:lnTo>
                  <a:pt x="229689" y="33354"/>
                </a:lnTo>
                <a:lnTo>
                  <a:pt x="225470" y="24754"/>
                </a:lnTo>
                <a:lnTo>
                  <a:pt x="211423" y="12080"/>
                </a:lnTo>
                <a:lnTo>
                  <a:pt x="202764" y="7062"/>
                </a:lnTo>
                <a:lnTo>
                  <a:pt x="162631" y="0"/>
                </a:lnTo>
                <a:lnTo>
                  <a:pt x="113479" y="6019"/>
                </a:lnTo>
                <a:lnTo>
                  <a:pt x="91459" y="11942"/>
                </a:lnTo>
                <a:lnTo>
                  <a:pt x="59332" y="33032"/>
                </a:lnTo>
                <a:lnTo>
                  <a:pt x="10607" y="92171"/>
                </a:lnTo>
                <a:lnTo>
                  <a:pt x="2454" y="116132"/>
                </a:lnTo>
                <a:lnTo>
                  <a:pt x="0" y="143549"/>
                </a:lnTo>
                <a:lnTo>
                  <a:pt x="7957" y="202571"/>
                </a:lnTo>
                <a:lnTo>
                  <a:pt x="20553" y="237693"/>
                </a:lnTo>
                <a:lnTo>
                  <a:pt x="33781" y="258407"/>
                </a:lnTo>
                <a:lnTo>
                  <a:pt x="51359" y="275413"/>
                </a:lnTo>
                <a:lnTo>
                  <a:pt x="77108" y="284530"/>
                </a:lnTo>
                <a:lnTo>
                  <a:pt x="105710" y="287413"/>
                </a:lnTo>
                <a:lnTo>
                  <a:pt x="130120" y="284794"/>
                </a:lnTo>
                <a:lnTo>
                  <a:pt x="163594" y="271154"/>
                </a:lnTo>
                <a:lnTo>
                  <a:pt x="224979" y="227301"/>
                </a:lnTo>
                <a:lnTo>
                  <a:pt x="238088" y="2181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8130504" y="2217499"/>
            <a:ext cx="279331" cy="344279"/>
          </a:xfrm>
          <a:custGeom>
            <a:avLst/>
            <a:gdLst/>
            <a:ahLst/>
            <a:cxnLst/>
            <a:rect l="0" t="0" r="0" b="0"/>
            <a:pathLst>
              <a:path w="279331" h="344279">
                <a:moveTo>
                  <a:pt x="5590" y="168455"/>
                </a:moveTo>
                <a:lnTo>
                  <a:pt x="0" y="185223"/>
                </a:lnTo>
                <a:lnTo>
                  <a:pt x="376" y="202814"/>
                </a:lnTo>
                <a:lnTo>
                  <a:pt x="13308" y="262624"/>
                </a:lnTo>
                <a:lnTo>
                  <a:pt x="23665" y="324534"/>
                </a:lnTo>
                <a:lnTo>
                  <a:pt x="25322" y="344278"/>
                </a:lnTo>
                <a:lnTo>
                  <a:pt x="25764" y="342993"/>
                </a:lnTo>
                <a:lnTo>
                  <a:pt x="25085" y="330255"/>
                </a:lnTo>
                <a:lnTo>
                  <a:pt x="11941" y="277803"/>
                </a:lnTo>
                <a:lnTo>
                  <a:pt x="778" y="224024"/>
                </a:lnTo>
                <a:lnTo>
                  <a:pt x="4293" y="168340"/>
                </a:lnTo>
                <a:lnTo>
                  <a:pt x="7353" y="140328"/>
                </a:lnTo>
                <a:lnTo>
                  <a:pt x="16511" y="112281"/>
                </a:lnTo>
                <a:lnTo>
                  <a:pt x="31500" y="90457"/>
                </a:lnTo>
                <a:lnTo>
                  <a:pt x="69720" y="57382"/>
                </a:lnTo>
                <a:lnTo>
                  <a:pt x="127875" y="29488"/>
                </a:lnTo>
                <a:lnTo>
                  <a:pt x="178433" y="16666"/>
                </a:lnTo>
                <a:lnTo>
                  <a:pt x="241679" y="8621"/>
                </a:lnTo>
                <a:lnTo>
                  <a:pt x="27933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3969258" y="1721104"/>
            <a:ext cx="0" cy="182143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327521" y="1663700"/>
            <a:ext cx="0" cy="95567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2389969" y="2653181"/>
            <a:ext cx="694880" cy="10212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2614073" y="2701698"/>
            <a:ext cx="533948" cy="713699"/>
            <a:chOff x="2614073" y="2701698"/>
            <a:chExt cx="533948" cy="713699"/>
          </a:xfrm>
        </p:grpSpPr>
        <p:sp>
          <p:nvSpPr>
            <p:cNvPr id="62" name="Freeform 61"/>
            <p:cNvSpPr/>
            <p:nvPr/>
          </p:nvSpPr>
          <p:spPr>
            <a:xfrm>
              <a:off x="2614073" y="2701698"/>
              <a:ext cx="402688" cy="376823"/>
            </a:xfrm>
            <a:custGeom>
              <a:avLst/>
              <a:gdLst/>
              <a:ahLst/>
              <a:cxnLst/>
              <a:rect l="0" t="0" r="0" b="0"/>
              <a:pathLst>
                <a:path w="402688" h="376823">
                  <a:moveTo>
                    <a:pt x="291792" y="14654"/>
                  </a:moveTo>
                  <a:lnTo>
                    <a:pt x="247829" y="0"/>
                  </a:lnTo>
                  <a:lnTo>
                    <a:pt x="211956" y="1083"/>
                  </a:lnTo>
                  <a:lnTo>
                    <a:pt x="166317" y="13100"/>
                  </a:lnTo>
                  <a:lnTo>
                    <a:pt x="103525" y="50229"/>
                  </a:lnTo>
                  <a:lnTo>
                    <a:pt x="64301" y="84907"/>
                  </a:lnTo>
                  <a:lnTo>
                    <a:pt x="25091" y="141618"/>
                  </a:lnTo>
                  <a:lnTo>
                    <a:pt x="7139" y="172766"/>
                  </a:lnTo>
                  <a:lnTo>
                    <a:pt x="0" y="209811"/>
                  </a:lnTo>
                  <a:lnTo>
                    <a:pt x="5993" y="263080"/>
                  </a:lnTo>
                  <a:lnTo>
                    <a:pt x="16298" y="296492"/>
                  </a:lnTo>
                  <a:lnTo>
                    <a:pt x="27410" y="313830"/>
                  </a:lnTo>
                  <a:lnTo>
                    <a:pt x="52409" y="336746"/>
                  </a:lnTo>
                  <a:lnTo>
                    <a:pt x="113051" y="364919"/>
                  </a:lnTo>
                  <a:lnTo>
                    <a:pt x="144465" y="375929"/>
                  </a:lnTo>
                  <a:lnTo>
                    <a:pt x="165482" y="376822"/>
                  </a:lnTo>
                  <a:lnTo>
                    <a:pt x="225332" y="372006"/>
                  </a:lnTo>
                  <a:lnTo>
                    <a:pt x="280830" y="358042"/>
                  </a:lnTo>
                  <a:lnTo>
                    <a:pt x="335331" y="322826"/>
                  </a:lnTo>
                  <a:lnTo>
                    <a:pt x="360325" y="296647"/>
                  </a:lnTo>
                  <a:lnTo>
                    <a:pt x="389296" y="235552"/>
                  </a:lnTo>
                  <a:lnTo>
                    <a:pt x="399172" y="174750"/>
                  </a:lnTo>
                  <a:lnTo>
                    <a:pt x="402687" y="152489"/>
                  </a:lnTo>
                  <a:lnTo>
                    <a:pt x="400350" y="130896"/>
                  </a:lnTo>
                  <a:lnTo>
                    <a:pt x="386868" y="99009"/>
                  </a:lnTo>
                  <a:lnTo>
                    <a:pt x="333781" y="35990"/>
                  </a:lnTo>
                  <a:lnTo>
                    <a:pt x="318643" y="22967"/>
                  </a:lnTo>
                  <a:lnTo>
                    <a:pt x="281263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28328" y="3126963"/>
              <a:ext cx="151237" cy="174227"/>
            </a:xfrm>
            <a:custGeom>
              <a:avLst/>
              <a:gdLst/>
              <a:ahLst/>
              <a:cxnLst/>
              <a:rect l="0" t="0" r="0" b="0"/>
              <a:pathLst>
                <a:path w="151237" h="174227">
                  <a:moveTo>
                    <a:pt x="88065" y="0"/>
                  </a:moveTo>
                  <a:lnTo>
                    <a:pt x="25604" y="57566"/>
                  </a:lnTo>
                  <a:lnTo>
                    <a:pt x="5364" y="95729"/>
                  </a:lnTo>
                  <a:lnTo>
                    <a:pt x="1346" y="105934"/>
                  </a:lnTo>
                  <a:lnTo>
                    <a:pt x="0" y="126631"/>
                  </a:lnTo>
                  <a:lnTo>
                    <a:pt x="4472" y="146358"/>
                  </a:lnTo>
                  <a:lnTo>
                    <a:pt x="14258" y="162924"/>
                  </a:lnTo>
                  <a:lnTo>
                    <a:pt x="22483" y="168278"/>
                  </a:lnTo>
                  <a:lnTo>
                    <a:pt x="44099" y="174226"/>
                  </a:lnTo>
                  <a:lnTo>
                    <a:pt x="66185" y="170631"/>
                  </a:lnTo>
                  <a:lnTo>
                    <a:pt x="118373" y="148856"/>
                  </a:lnTo>
                  <a:lnTo>
                    <a:pt x="15123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75052" y="3331007"/>
              <a:ext cx="172969" cy="84390"/>
            </a:xfrm>
            <a:custGeom>
              <a:avLst/>
              <a:gdLst/>
              <a:ahLst/>
              <a:cxnLst/>
              <a:rect l="0" t="0" r="0" b="0"/>
              <a:pathLst>
                <a:path w="172969" h="84390">
                  <a:moveTo>
                    <a:pt x="36098" y="17055"/>
                  </a:moveTo>
                  <a:lnTo>
                    <a:pt x="20457" y="35035"/>
                  </a:lnTo>
                  <a:lnTo>
                    <a:pt x="0" y="84389"/>
                  </a:lnTo>
                  <a:lnTo>
                    <a:pt x="9276" y="55557"/>
                  </a:lnTo>
                  <a:lnTo>
                    <a:pt x="30713" y="24747"/>
                  </a:lnTo>
                  <a:lnTo>
                    <a:pt x="43843" y="10335"/>
                  </a:lnTo>
                  <a:lnTo>
                    <a:pt x="63717" y="2370"/>
                  </a:lnTo>
                  <a:lnTo>
                    <a:pt x="88147" y="0"/>
                  </a:lnTo>
                  <a:lnTo>
                    <a:pt x="138839" y="4890"/>
                  </a:lnTo>
                  <a:lnTo>
                    <a:pt x="172968" y="6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4106114" y="2642653"/>
            <a:ext cx="294797" cy="5895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4417955" y="3234420"/>
            <a:ext cx="147484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4479818" y="3008979"/>
            <a:ext cx="1481484" cy="356473"/>
            <a:chOff x="4479818" y="3008979"/>
            <a:chExt cx="1481484" cy="356473"/>
          </a:xfrm>
        </p:grpSpPr>
        <p:sp>
          <p:nvSpPr>
            <p:cNvPr id="68" name="Freeform 67"/>
            <p:cNvSpPr/>
            <p:nvPr/>
          </p:nvSpPr>
          <p:spPr>
            <a:xfrm>
              <a:off x="4479818" y="3038131"/>
              <a:ext cx="144365" cy="149833"/>
            </a:xfrm>
            <a:custGeom>
              <a:avLst/>
              <a:gdLst/>
              <a:ahLst/>
              <a:cxnLst/>
              <a:rect l="0" t="0" r="0" b="0"/>
              <a:pathLst>
                <a:path w="144365" h="149833">
                  <a:moveTo>
                    <a:pt x="7493" y="12961"/>
                  </a:moveTo>
                  <a:lnTo>
                    <a:pt x="13082" y="71578"/>
                  </a:lnTo>
                  <a:lnTo>
                    <a:pt x="16558" y="111958"/>
                  </a:lnTo>
                  <a:lnTo>
                    <a:pt x="14706" y="117563"/>
                  </a:lnTo>
                  <a:lnTo>
                    <a:pt x="11132" y="117791"/>
                  </a:lnTo>
                  <a:lnTo>
                    <a:pt x="6410" y="114433"/>
                  </a:lnTo>
                  <a:lnTo>
                    <a:pt x="1162" y="98224"/>
                  </a:lnTo>
                  <a:lnTo>
                    <a:pt x="0" y="76592"/>
                  </a:lnTo>
                  <a:lnTo>
                    <a:pt x="11865" y="23550"/>
                  </a:lnTo>
                  <a:lnTo>
                    <a:pt x="17426" y="15341"/>
                  </a:lnTo>
                  <a:lnTo>
                    <a:pt x="32965" y="3101"/>
                  </a:lnTo>
                  <a:lnTo>
                    <a:pt x="51569" y="0"/>
                  </a:lnTo>
                  <a:lnTo>
                    <a:pt x="71536" y="3691"/>
                  </a:lnTo>
                  <a:lnTo>
                    <a:pt x="92109" y="13131"/>
                  </a:lnTo>
                  <a:lnTo>
                    <a:pt x="106711" y="28245"/>
                  </a:lnTo>
                  <a:lnTo>
                    <a:pt x="133303" y="87078"/>
                  </a:lnTo>
                  <a:lnTo>
                    <a:pt x="141086" y="118370"/>
                  </a:lnTo>
                  <a:lnTo>
                    <a:pt x="144364" y="149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45238" y="3027883"/>
              <a:ext cx="126343" cy="131615"/>
            </a:xfrm>
            <a:custGeom>
              <a:avLst/>
              <a:gdLst/>
              <a:ahLst/>
              <a:cxnLst/>
              <a:rect l="0" t="0" r="0" b="0"/>
              <a:pathLst>
                <a:path w="126343" h="131615">
                  <a:moveTo>
                    <a:pt x="0" y="96909"/>
                  </a:moveTo>
                  <a:lnTo>
                    <a:pt x="53875" y="78951"/>
                  </a:lnTo>
                  <a:lnTo>
                    <a:pt x="74248" y="72160"/>
                  </a:lnTo>
                  <a:lnTo>
                    <a:pt x="91881" y="59004"/>
                  </a:lnTo>
                  <a:lnTo>
                    <a:pt x="99858" y="50582"/>
                  </a:lnTo>
                  <a:lnTo>
                    <a:pt x="104007" y="41458"/>
                  </a:lnTo>
                  <a:lnTo>
                    <a:pt x="105497" y="21961"/>
                  </a:lnTo>
                  <a:lnTo>
                    <a:pt x="101917" y="14189"/>
                  </a:lnTo>
                  <a:lnTo>
                    <a:pt x="88581" y="2433"/>
                  </a:lnTo>
                  <a:lnTo>
                    <a:pt x="80111" y="0"/>
                  </a:lnTo>
                  <a:lnTo>
                    <a:pt x="61342" y="416"/>
                  </a:lnTo>
                  <a:lnTo>
                    <a:pt x="44421" y="7620"/>
                  </a:lnTo>
                  <a:lnTo>
                    <a:pt x="14494" y="31309"/>
                  </a:lnTo>
                  <a:lnTo>
                    <a:pt x="10833" y="39138"/>
                  </a:lnTo>
                  <a:lnTo>
                    <a:pt x="9884" y="57195"/>
                  </a:lnTo>
                  <a:lnTo>
                    <a:pt x="15927" y="87092"/>
                  </a:lnTo>
                  <a:lnTo>
                    <a:pt x="30716" y="112588"/>
                  </a:lnTo>
                  <a:lnTo>
                    <a:pt x="46407" y="124545"/>
                  </a:lnTo>
                  <a:lnTo>
                    <a:pt x="55505" y="129371"/>
                  </a:lnTo>
                  <a:lnTo>
                    <a:pt x="78091" y="131614"/>
                  </a:lnTo>
                  <a:lnTo>
                    <a:pt x="126342" y="128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87048" y="3008979"/>
              <a:ext cx="204324" cy="167588"/>
            </a:xfrm>
            <a:custGeom>
              <a:avLst/>
              <a:gdLst/>
              <a:ahLst/>
              <a:cxnLst/>
              <a:rect l="0" t="0" r="0" b="0"/>
              <a:pathLst>
                <a:path w="204324" h="167588">
                  <a:moveTo>
                    <a:pt x="5590" y="42114"/>
                  </a:moveTo>
                  <a:lnTo>
                    <a:pt x="0" y="58881"/>
                  </a:lnTo>
                  <a:lnTo>
                    <a:pt x="2114" y="91665"/>
                  </a:lnTo>
                  <a:lnTo>
                    <a:pt x="10149" y="125426"/>
                  </a:lnTo>
                  <a:lnTo>
                    <a:pt x="15648" y="133920"/>
                  </a:lnTo>
                  <a:lnTo>
                    <a:pt x="31117" y="146477"/>
                  </a:lnTo>
                  <a:lnTo>
                    <a:pt x="37816" y="146784"/>
                  </a:lnTo>
                  <a:lnTo>
                    <a:pt x="43452" y="143479"/>
                  </a:lnTo>
                  <a:lnTo>
                    <a:pt x="66491" y="112959"/>
                  </a:lnTo>
                  <a:lnTo>
                    <a:pt x="73097" y="109231"/>
                  </a:lnTo>
                  <a:lnTo>
                    <a:pt x="79840" y="109086"/>
                  </a:lnTo>
                  <a:lnTo>
                    <a:pt x="86675" y="111328"/>
                  </a:lnTo>
                  <a:lnTo>
                    <a:pt x="97390" y="123179"/>
                  </a:lnTo>
                  <a:lnTo>
                    <a:pt x="119389" y="159382"/>
                  </a:lnTo>
                  <a:lnTo>
                    <a:pt x="128250" y="164746"/>
                  </a:lnTo>
                  <a:lnTo>
                    <a:pt x="150572" y="167587"/>
                  </a:lnTo>
                  <a:lnTo>
                    <a:pt x="169852" y="161830"/>
                  </a:lnTo>
                  <a:lnTo>
                    <a:pt x="178269" y="157020"/>
                  </a:lnTo>
                  <a:lnTo>
                    <a:pt x="190740" y="142316"/>
                  </a:lnTo>
                  <a:lnTo>
                    <a:pt x="199013" y="122913"/>
                  </a:lnTo>
                  <a:lnTo>
                    <a:pt x="204323" y="72329"/>
                  </a:lnTo>
                  <a:lnTo>
                    <a:pt x="202124" y="34299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57752" y="3037791"/>
              <a:ext cx="92706" cy="121017"/>
            </a:xfrm>
            <a:custGeom>
              <a:avLst/>
              <a:gdLst/>
              <a:ahLst/>
              <a:cxnLst/>
              <a:rect l="0" t="0" r="0" b="0"/>
              <a:pathLst>
                <a:path w="92706" h="121017">
                  <a:moveTo>
                    <a:pt x="61269" y="13301"/>
                  </a:moveTo>
                  <a:lnTo>
                    <a:pt x="50090" y="2123"/>
                  </a:lnTo>
                  <a:lnTo>
                    <a:pt x="43288" y="0"/>
                  </a:lnTo>
                  <a:lnTo>
                    <a:pt x="26371" y="760"/>
                  </a:lnTo>
                  <a:lnTo>
                    <a:pt x="10274" y="8118"/>
                  </a:lnTo>
                  <a:lnTo>
                    <a:pt x="2706" y="13355"/>
                  </a:lnTo>
                  <a:lnTo>
                    <a:pt x="0" y="19186"/>
                  </a:lnTo>
                  <a:lnTo>
                    <a:pt x="536" y="25413"/>
                  </a:lnTo>
                  <a:lnTo>
                    <a:pt x="3233" y="31904"/>
                  </a:lnTo>
                  <a:lnTo>
                    <a:pt x="15588" y="42236"/>
                  </a:lnTo>
                  <a:lnTo>
                    <a:pt x="77622" y="68831"/>
                  </a:lnTo>
                  <a:lnTo>
                    <a:pt x="86209" y="74887"/>
                  </a:lnTo>
                  <a:lnTo>
                    <a:pt x="90764" y="82435"/>
                  </a:lnTo>
                  <a:lnTo>
                    <a:pt x="92705" y="100179"/>
                  </a:lnTo>
                  <a:lnTo>
                    <a:pt x="89245" y="107485"/>
                  </a:lnTo>
                  <a:lnTo>
                    <a:pt x="76042" y="118722"/>
                  </a:lnTo>
                  <a:lnTo>
                    <a:pt x="67608" y="121016"/>
                  </a:lnTo>
                  <a:lnTo>
                    <a:pt x="19155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71664" y="3055655"/>
              <a:ext cx="116347" cy="303004"/>
            </a:xfrm>
            <a:custGeom>
              <a:avLst/>
              <a:gdLst/>
              <a:ahLst/>
              <a:cxnLst/>
              <a:rect l="0" t="0" r="0" b="0"/>
              <a:pathLst>
                <a:path w="116347" h="303004">
                  <a:moveTo>
                    <a:pt x="0" y="90194"/>
                  </a:moveTo>
                  <a:lnTo>
                    <a:pt x="14654" y="152287"/>
                  </a:lnTo>
                  <a:lnTo>
                    <a:pt x="31666" y="208985"/>
                  </a:lnTo>
                  <a:lnTo>
                    <a:pt x="40050" y="262748"/>
                  </a:lnTo>
                  <a:lnTo>
                    <a:pt x="47092" y="298859"/>
                  </a:lnTo>
                  <a:lnTo>
                    <a:pt x="46602" y="303003"/>
                  </a:lnTo>
                  <a:lnTo>
                    <a:pt x="43936" y="302257"/>
                  </a:lnTo>
                  <a:lnTo>
                    <a:pt x="39819" y="298250"/>
                  </a:lnTo>
                  <a:lnTo>
                    <a:pt x="28436" y="275843"/>
                  </a:lnTo>
                  <a:lnTo>
                    <a:pt x="18909" y="215103"/>
                  </a:lnTo>
                  <a:lnTo>
                    <a:pt x="6594" y="160101"/>
                  </a:lnTo>
                  <a:lnTo>
                    <a:pt x="1302" y="96941"/>
                  </a:lnTo>
                  <a:lnTo>
                    <a:pt x="2725" y="54889"/>
                  </a:lnTo>
                  <a:lnTo>
                    <a:pt x="11350" y="35118"/>
                  </a:lnTo>
                  <a:lnTo>
                    <a:pt x="29359" y="10834"/>
                  </a:lnTo>
                  <a:lnTo>
                    <a:pt x="48923" y="2281"/>
                  </a:lnTo>
                  <a:lnTo>
                    <a:pt x="60692" y="0"/>
                  </a:lnTo>
                  <a:lnTo>
                    <a:pt x="70877" y="819"/>
                  </a:lnTo>
                  <a:lnTo>
                    <a:pt x="88433" y="7968"/>
                  </a:lnTo>
                  <a:lnTo>
                    <a:pt x="111470" y="30736"/>
                  </a:lnTo>
                  <a:lnTo>
                    <a:pt x="115257" y="40027"/>
                  </a:lnTo>
                  <a:lnTo>
                    <a:pt x="116346" y="59709"/>
                  </a:lnTo>
                  <a:lnTo>
                    <a:pt x="109811" y="77035"/>
                  </a:lnTo>
                  <a:lnTo>
                    <a:pt x="97937" y="92535"/>
                  </a:lnTo>
                  <a:lnTo>
                    <a:pt x="80963" y="107222"/>
                  </a:lnTo>
                  <a:lnTo>
                    <a:pt x="58600" y="115310"/>
                  </a:lnTo>
                  <a:lnTo>
                    <a:pt x="21057" y="121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12288" y="3038776"/>
              <a:ext cx="143646" cy="128131"/>
            </a:xfrm>
            <a:custGeom>
              <a:avLst/>
              <a:gdLst/>
              <a:ahLst/>
              <a:cxnLst/>
              <a:rect l="0" t="0" r="0" b="0"/>
              <a:pathLst>
                <a:path w="143646" h="128131">
                  <a:moveTo>
                    <a:pt x="101531" y="64959"/>
                  </a:moveTo>
                  <a:lnTo>
                    <a:pt x="101531" y="42603"/>
                  </a:lnTo>
                  <a:lnTo>
                    <a:pt x="95292" y="25387"/>
                  </a:lnTo>
                  <a:lnTo>
                    <a:pt x="90353" y="17521"/>
                  </a:lnTo>
                  <a:lnTo>
                    <a:pt x="75506" y="5661"/>
                  </a:lnTo>
                  <a:lnTo>
                    <a:pt x="66633" y="861"/>
                  </a:lnTo>
                  <a:lnTo>
                    <a:pt x="58379" y="0"/>
                  </a:lnTo>
                  <a:lnTo>
                    <a:pt x="42968" y="5283"/>
                  </a:lnTo>
                  <a:lnTo>
                    <a:pt x="31439" y="18549"/>
                  </a:lnTo>
                  <a:lnTo>
                    <a:pt x="4693" y="66950"/>
                  </a:lnTo>
                  <a:lnTo>
                    <a:pt x="0" y="91970"/>
                  </a:lnTo>
                  <a:lnTo>
                    <a:pt x="4154" y="112449"/>
                  </a:lnTo>
                  <a:lnTo>
                    <a:pt x="8537" y="121186"/>
                  </a:lnTo>
                  <a:lnTo>
                    <a:pt x="14968" y="125840"/>
                  </a:lnTo>
                  <a:lnTo>
                    <a:pt x="22765" y="127773"/>
                  </a:lnTo>
                  <a:lnTo>
                    <a:pt x="31473" y="127892"/>
                  </a:lnTo>
                  <a:lnTo>
                    <a:pt x="50507" y="118666"/>
                  </a:lnTo>
                  <a:lnTo>
                    <a:pt x="68325" y="102867"/>
                  </a:lnTo>
                  <a:lnTo>
                    <a:pt x="80144" y="84147"/>
                  </a:lnTo>
                  <a:lnTo>
                    <a:pt x="88857" y="44486"/>
                  </a:lnTo>
                  <a:lnTo>
                    <a:pt x="89572" y="46631"/>
                  </a:lnTo>
                  <a:lnTo>
                    <a:pt x="99220" y="87762"/>
                  </a:lnTo>
                  <a:lnTo>
                    <a:pt x="105573" y="107849"/>
                  </a:lnTo>
                  <a:lnTo>
                    <a:pt x="111245" y="114610"/>
                  </a:lnTo>
                  <a:lnTo>
                    <a:pt x="143645" y="12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67950" y="3051240"/>
              <a:ext cx="110226" cy="314212"/>
            </a:xfrm>
            <a:custGeom>
              <a:avLst/>
              <a:gdLst/>
              <a:ahLst/>
              <a:cxnLst/>
              <a:rect l="0" t="0" r="0" b="0"/>
              <a:pathLst>
                <a:path w="110226" h="314212">
                  <a:moveTo>
                    <a:pt x="30097" y="52495"/>
                  </a:moveTo>
                  <a:lnTo>
                    <a:pt x="30097" y="101426"/>
                  </a:lnTo>
                  <a:lnTo>
                    <a:pt x="33216" y="149271"/>
                  </a:lnTo>
                  <a:lnTo>
                    <a:pt x="39162" y="212251"/>
                  </a:lnTo>
                  <a:lnTo>
                    <a:pt x="40192" y="261137"/>
                  </a:lnTo>
                  <a:lnTo>
                    <a:pt x="40497" y="307077"/>
                  </a:lnTo>
                  <a:lnTo>
                    <a:pt x="38200" y="313463"/>
                  </a:lnTo>
                  <a:lnTo>
                    <a:pt x="34329" y="314211"/>
                  </a:lnTo>
                  <a:lnTo>
                    <a:pt x="29409" y="311201"/>
                  </a:lnTo>
                  <a:lnTo>
                    <a:pt x="23942" y="295377"/>
                  </a:lnTo>
                  <a:lnTo>
                    <a:pt x="12909" y="233699"/>
                  </a:lnTo>
                  <a:lnTo>
                    <a:pt x="6684" y="178582"/>
                  </a:lnTo>
                  <a:lnTo>
                    <a:pt x="126" y="122635"/>
                  </a:lnTo>
                  <a:lnTo>
                    <a:pt x="0" y="60457"/>
                  </a:lnTo>
                  <a:lnTo>
                    <a:pt x="8181" y="24439"/>
                  </a:lnTo>
                  <a:lnTo>
                    <a:pt x="18797" y="6490"/>
                  </a:lnTo>
                  <a:lnTo>
                    <a:pt x="27243" y="1938"/>
                  </a:lnTo>
                  <a:lnTo>
                    <a:pt x="49105" y="0"/>
                  </a:lnTo>
                  <a:lnTo>
                    <a:pt x="68181" y="6157"/>
                  </a:lnTo>
                  <a:lnTo>
                    <a:pt x="99491" y="29174"/>
                  </a:lnTo>
                  <a:lnTo>
                    <a:pt x="107732" y="48759"/>
                  </a:lnTo>
                  <a:lnTo>
                    <a:pt x="110225" y="73061"/>
                  </a:lnTo>
                  <a:lnTo>
                    <a:pt x="103881" y="111881"/>
                  </a:lnTo>
                  <a:lnTo>
                    <a:pt x="93696" y="135041"/>
                  </a:lnTo>
                  <a:lnTo>
                    <a:pt x="85364" y="142621"/>
                  </a:lnTo>
                  <a:lnTo>
                    <a:pt x="30097" y="168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92804" y="3037897"/>
              <a:ext cx="117018" cy="167039"/>
            </a:xfrm>
            <a:custGeom>
              <a:avLst/>
              <a:gdLst/>
              <a:ahLst/>
              <a:cxnLst/>
              <a:rect l="0" t="0" r="0" b="0"/>
              <a:pathLst>
                <a:path w="117018" h="167039">
                  <a:moveTo>
                    <a:pt x="0" y="76366"/>
                  </a:moveTo>
                  <a:lnTo>
                    <a:pt x="42691" y="73247"/>
                  </a:lnTo>
                  <a:lnTo>
                    <a:pt x="99728" y="63304"/>
                  </a:lnTo>
                  <a:lnTo>
                    <a:pt x="113734" y="49504"/>
                  </a:lnTo>
                  <a:lnTo>
                    <a:pt x="116767" y="40911"/>
                  </a:lnTo>
                  <a:lnTo>
                    <a:pt x="117017" y="22004"/>
                  </a:lnTo>
                  <a:lnTo>
                    <a:pt x="113106" y="14388"/>
                  </a:lnTo>
                  <a:lnTo>
                    <a:pt x="99402" y="2807"/>
                  </a:lnTo>
                  <a:lnTo>
                    <a:pt x="78494" y="0"/>
                  </a:lnTo>
                  <a:lnTo>
                    <a:pt x="55943" y="3821"/>
                  </a:lnTo>
                  <a:lnTo>
                    <a:pt x="38122" y="13319"/>
                  </a:lnTo>
                  <a:lnTo>
                    <a:pt x="14935" y="37409"/>
                  </a:lnTo>
                  <a:lnTo>
                    <a:pt x="6637" y="59832"/>
                  </a:lnTo>
                  <a:lnTo>
                    <a:pt x="4120" y="84226"/>
                  </a:lnTo>
                  <a:lnTo>
                    <a:pt x="6900" y="106766"/>
                  </a:lnTo>
                  <a:lnTo>
                    <a:pt x="15155" y="125362"/>
                  </a:lnTo>
                  <a:lnTo>
                    <a:pt x="39518" y="156365"/>
                  </a:lnTo>
                  <a:lnTo>
                    <a:pt x="59288" y="164564"/>
                  </a:lnTo>
                  <a:lnTo>
                    <a:pt x="80162" y="167038"/>
                  </a:lnTo>
                  <a:lnTo>
                    <a:pt x="105285" y="160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52895" y="3008979"/>
              <a:ext cx="208407" cy="182571"/>
            </a:xfrm>
            <a:custGeom>
              <a:avLst/>
              <a:gdLst/>
              <a:ahLst/>
              <a:cxnLst/>
              <a:rect l="0" t="0" r="0" b="0"/>
              <a:pathLst>
                <a:path w="208407" h="182571">
                  <a:moveTo>
                    <a:pt x="8364" y="94756"/>
                  </a:moveTo>
                  <a:lnTo>
                    <a:pt x="11484" y="137448"/>
                  </a:lnTo>
                  <a:lnTo>
                    <a:pt x="23019" y="179098"/>
                  </a:lnTo>
                  <a:lnTo>
                    <a:pt x="22813" y="182570"/>
                  </a:lnTo>
                  <a:lnTo>
                    <a:pt x="20337" y="181374"/>
                  </a:lnTo>
                  <a:lnTo>
                    <a:pt x="16346" y="177068"/>
                  </a:lnTo>
                  <a:lnTo>
                    <a:pt x="5140" y="148650"/>
                  </a:lnTo>
                  <a:lnTo>
                    <a:pt x="0" y="105006"/>
                  </a:lnTo>
                  <a:lnTo>
                    <a:pt x="5037" y="78255"/>
                  </a:lnTo>
                  <a:lnTo>
                    <a:pt x="16244" y="55837"/>
                  </a:lnTo>
                  <a:lnTo>
                    <a:pt x="32923" y="38074"/>
                  </a:lnTo>
                  <a:lnTo>
                    <a:pt x="67634" y="20510"/>
                  </a:lnTo>
                  <a:lnTo>
                    <a:pt x="127350" y="11330"/>
                  </a:lnTo>
                  <a:lnTo>
                    <a:pt x="175367" y="2584"/>
                  </a:lnTo>
                  <a:lnTo>
                    <a:pt x="2084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8" name="Straight Connector 77"/>
          <p:cNvCxnSpPr/>
          <p:nvPr/>
        </p:nvCxnSpPr>
        <p:spPr>
          <a:xfrm flipH="1" flipV="1">
            <a:off x="4758880" y="3253305"/>
            <a:ext cx="326384" cy="6211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/>
          <p:cNvGrpSpPr/>
          <p:nvPr/>
        </p:nvGrpSpPr>
        <p:grpSpPr>
          <a:xfrm>
            <a:off x="4874694" y="3295419"/>
            <a:ext cx="276488" cy="505369"/>
            <a:chOff x="4874694" y="3295419"/>
            <a:chExt cx="276488" cy="505369"/>
          </a:xfrm>
        </p:grpSpPr>
        <p:sp>
          <p:nvSpPr>
            <p:cNvPr id="79" name="Freeform 78"/>
            <p:cNvSpPr/>
            <p:nvPr/>
          </p:nvSpPr>
          <p:spPr>
            <a:xfrm>
              <a:off x="4874694" y="3305948"/>
              <a:ext cx="168457" cy="115814"/>
            </a:xfrm>
            <a:custGeom>
              <a:avLst/>
              <a:gdLst/>
              <a:ahLst/>
              <a:cxnLst/>
              <a:rect l="0" t="0" r="0" b="0"/>
              <a:pathLst>
                <a:path w="168457" h="115814">
                  <a:moveTo>
                    <a:pt x="168456" y="0"/>
                  </a:moveTo>
                  <a:lnTo>
                    <a:pt x="113369" y="49498"/>
                  </a:lnTo>
                  <a:lnTo>
                    <a:pt x="52428" y="822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27336" y="3295419"/>
              <a:ext cx="73701" cy="147400"/>
            </a:xfrm>
            <a:custGeom>
              <a:avLst/>
              <a:gdLst/>
              <a:ahLst/>
              <a:cxnLst/>
              <a:rect l="0" t="0" r="0" b="0"/>
              <a:pathLst>
                <a:path w="73701" h="147400">
                  <a:moveTo>
                    <a:pt x="73700" y="147399"/>
                  </a:moveTo>
                  <a:lnTo>
                    <a:pt x="46189" y="93524"/>
                  </a:lnTo>
                  <a:lnTo>
                    <a:pt x="17381" y="326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63066" y="3390176"/>
              <a:ext cx="143256" cy="263213"/>
            </a:xfrm>
            <a:custGeom>
              <a:avLst/>
              <a:gdLst/>
              <a:ahLst/>
              <a:cxnLst/>
              <a:rect l="0" t="0" r="0" b="0"/>
              <a:pathLst>
                <a:path w="143256" h="263213">
                  <a:moveTo>
                    <a:pt x="143255" y="0"/>
                  </a:moveTo>
                  <a:lnTo>
                    <a:pt x="93757" y="58563"/>
                  </a:lnTo>
                  <a:lnTo>
                    <a:pt x="37956" y="115770"/>
                  </a:lnTo>
                  <a:lnTo>
                    <a:pt x="4302" y="143881"/>
                  </a:lnTo>
                  <a:lnTo>
                    <a:pt x="317" y="146223"/>
                  </a:lnTo>
                  <a:lnTo>
                    <a:pt x="0" y="145445"/>
                  </a:lnTo>
                  <a:lnTo>
                    <a:pt x="2128" y="142587"/>
                  </a:lnTo>
                  <a:lnTo>
                    <a:pt x="21891" y="132975"/>
                  </a:lnTo>
                  <a:lnTo>
                    <a:pt x="40183" y="132409"/>
                  </a:lnTo>
                  <a:lnTo>
                    <a:pt x="58841" y="137227"/>
                  </a:lnTo>
                  <a:lnTo>
                    <a:pt x="74932" y="147167"/>
                  </a:lnTo>
                  <a:lnTo>
                    <a:pt x="80159" y="155433"/>
                  </a:lnTo>
                  <a:lnTo>
                    <a:pt x="85966" y="177096"/>
                  </a:lnTo>
                  <a:lnTo>
                    <a:pt x="83647" y="210010"/>
                  </a:lnTo>
                  <a:lnTo>
                    <a:pt x="75428" y="228258"/>
                  </a:lnTo>
                  <a:lnTo>
                    <a:pt x="69961" y="236400"/>
                  </a:lnTo>
                  <a:lnTo>
                    <a:pt x="54528" y="248566"/>
                  </a:lnTo>
                  <a:lnTo>
                    <a:pt x="2744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33898" y="3608779"/>
              <a:ext cx="117284" cy="192009"/>
            </a:xfrm>
            <a:custGeom>
              <a:avLst/>
              <a:gdLst/>
              <a:ahLst/>
              <a:cxnLst/>
              <a:rect l="0" t="0" r="0" b="0"/>
              <a:pathLst>
                <a:path w="117284" h="192009">
                  <a:moveTo>
                    <a:pt x="30309" y="34081"/>
                  </a:moveTo>
                  <a:lnTo>
                    <a:pt x="50552" y="78044"/>
                  </a:lnTo>
                  <a:lnTo>
                    <a:pt x="69712" y="102739"/>
                  </a:lnTo>
                  <a:lnTo>
                    <a:pt x="77635" y="105589"/>
                  </a:lnTo>
                  <a:lnTo>
                    <a:pt x="95796" y="102517"/>
                  </a:lnTo>
                  <a:lnTo>
                    <a:pt x="103213" y="97252"/>
                  </a:lnTo>
                  <a:lnTo>
                    <a:pt x="114573" y="82044"/>
                  </a:lnTo>
                  <a:lnTo>
                    <a:pt x="117283" y="63587"/>
                  </a:lnTo>
                  <a:lnTo>
                    <a:pt x="109490" y="23141"/>
                  </a:lnTo>
                  <a:lnTo>
                    <a:pt x="104153" y="15090"/>
                  </a:lnTo>
                  <a:lnTo>
                    <a:pt x="88865" y="3023"/>
                  </a:lnTo>
                  <a:lnTo>
                    <a:pt x="70372" y="0"/>
                  </a:lnTo>
                  <a:lnTo>
                    <a:pt x="60527" y="832"/>
                  </a:lnTo>
                  <a:lnTo>
                    <a:pt x="43349" y="7995"/>
                  </a:lnTo>
                  <a:lnTo>
                    <a:pt x="27916" y="20147"/>
                  </a:lnTo>
                  <a:lnTo>
                    <a:pt x="13258" y="37246"/>
                  </a:lnTo>
                  <a:lnTo>
                    <a:pt x="5183" y="59664"/>
                  </a:lnTo>
                  <a:lnTo>
                    <a:pt x="0" y="112184"/>
                  </a:lnTo>
                  <a:lnTo>
                    <a:pt x="5530" y="133524"/>
                  </a:lnTo>
                  <a:lnTo>
                    <a:pt x="16956" y="150807"/>
                  </a:lnTo>
                  <a:lnTo>
                    <a:pt x="43120" y="172521"/>
                  </a:lnTo>
                  <a:lnTo>
                    <a:pt x="82952" y="192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4" name="Straight Connector 83"/>
          <p:cNvCxnSpPr/>
          <p:nvPr/>
        </p:nvCxnSpPr>
        <p:spPr>
          <a:xfrm flipH="1" flipV="1">
            <a:off x="6969865" y="2663709"/>
            <a:ext cx="442197" cy="8106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84"/>
          <p:cNvSpPr/>
          <p:nvPr/>
        </p:nvSpPr>
        <p:spPr>
          <a:xfrm>
            <a:off x="7208222" y="2794573"/>
            <a:ext cx="239716" cy="395562"/>
          </a:xfrm>
          <a:custGeom>
            <a:avLst/>
            <a:gdLst/>
            <a:ahLst/>
            <a:cxnLst/>
            <a:rect l="0" t="0" r="0" b="0"/>
            <a:pathLst>
              <a:path w="239716" h="395562">
                <a:moveTo>
                  <a:pt x="161726" y="206048"/>
                </a:moveTo>
                <a:lnTo>
                  <a:pt x="211224" y="150961"/>
                </a:lnTo>
                <a:lnTo>
                  <a:pt x="230602" y="108469"/>
                </a:lnTo>
                <a:lnTo>
                  <a:pt x="239715" y="65092"/>
                </a:lnTo>
                <a:lnTo>
                  <a:pt x="238112" y="40456"/>
                </a:lnTo>
                <a:lnTo>
                  <a:pt x="227261" y="20928"/>
                </a:lnTo>
                <a:lnTo>
                  <a:pt x="219454" y="12445"/>
                </a:lnTo>
                <a:lnTo>
                  <a:pt x="198301" y="3019"/>
                </a:lnTo>
                <a:lnTo>
                  <a:pt x="174473" y="0"/>
                </a:lnTo>
                <a:lnTo>
                  <a:pt x="152183" y="2557"/>
                </a:lnTo>
                <a:lnTo>
                  <a:pt x="109278" y="22136"/>
                </a:lnTo>
                <a:lnTo>
                  <a:pt x="53165" y="62342"/>
                </a:lnTo>
                <a:lnTo>
                  <a:pt x="26225" y="84440"/>
                </a:lnTo>
                <a:lnTo>
                  <a:pt x="5455" y="122755"/>
                </a:lnTo>
                <a:lnTo>
                  <a:pt x="1393" y="132972"/>
                </a:lnTo>
                <a:lnTo>
                  <a:pt x="0" y="153683"/>
                </a:lnTo>
                <a:lnTo>
                  <a:pt x="1266" y="164119"/>
                </a:lnTo>
                <a:lnTo>
                  <a:pt x="12031" y="181954"/>
                </a:lnTo>
                <a:lnTo>
                  <a:pt x="28515" y="196510"/>
                </a:lnTo>
                <a:lnTo>
                  <a:pt x="47538" y="206878"/>
                </a:lnTo>
                <a:lnTo>
                  <a:pt x="67692" y="209147"/>
                </a:lnTo>
                <a:lnTo>
                  <a:pt x="87178" y="205086"/>
                </a:lnTo>
                <a:lnTo>
                  <a:pt x="131647" y="176921"/>
                </a:lnTo>
                <a:lnTo>
                  <a:pt x="145627" y="160348"/>
                </a:lnTo>
                <a:lnTo>
                  <a:pt x="169724" y="126701"/>
                </a:lnTo>
                <a:lnTo>
                  <a:pt x="170567" y="123904"/>
                </a:lnTo>
                <a:lnTo>
                  <a:pt x="167620" y="124379"/>
                </a:lnTo>
                <a:lnTo>
                  <a:pt x="156157" y="131147"/>
                </a:lnTo>
                <a:lnTo>
                  <a:pt x="143263" y="141953"/>
                </a:lnTo>
                <a:lnTo>
                  <a:pt x="128439" y="166780"/>
                </a:lnTo>
                <a:lnTo>
                  <a:pt x="100144" y="227355"/>
                </a:lnTo>
                <a:lnTo>
                  <a:pt x="83184" y="270439"/>
                </a:lnTo>
                <a:lnTo>
                  <a:pt x="80353" y="309225"/>
                </a:lnTo>
                <a:lnTo>
                  <a:pt x="92374" y="372609"/>
                </a:lnTo>
                <a:lnTo>
                  <a:pt x="98555" y="39556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2317651" y="143912"/>
            <a:ext cx="5548520" cy="581042"/>
            <a:chOff x="2317651" y="143912"/>
            <a:chExt cx="5548520" cy="581042"/>
          </a:xfrm>
        </p:grpSpPr>
        <p:sp>
          <p:nvSpPr>
            <p:cNvPr id="2" name="Freeform 1"/>
            <p:cNvSpPr/>
            <p:nvPr/>
          </p:nvSpPr>
          <p:spPr>
            <a:xfrm>
              <a:off x="2530934" y="356455"/>
              <a:ext cx="12226" cy="315856"/>
            </a:xfrm>
            <a:custGeom>
              <a:avLst/>
              <a:gdLst/>
              <a:ahLst/>
              <a:cxnLst/>
              <a:rect l="0" t="0" r="0" b="0"/>
              <a:pathLst>
                <a:path w="12226" h="315856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1" y="70270"/>
                  </a:lnTo>
                  <a:lnTo>
                    <a:pt x="1890" y="82142"/>
                  </a:lnTo>
                  <a:lnTo>
                    <a:pt x="3254" y="94707"/>
                  </a:lnTo>
                  <a:lnTo>
                    <a:pt x="4463" y="108273"/>
                  </a:lnTo>
                  <a:lnTo>
                    <a:pt x="5425" y="122825"/>
                  </a:lnTo>
                  <a:lnTo>
                    <a:pt x="6145" y="138203"/>
                  </a:lnTo>
                  <a:lnTo>
                    <a:pt x="6664" y="154220"/>
                  </a:lnTo>
                  <a:lnTo>
                    <a:pt x="7029" y="170704"/>
                  </a:lnTo>
                  <a:lnTo>
                    <a:pt x="7282" y="187522"/>
                  </a:lnTo>
                  <a:lnTo>
                    <a:pt x="7460" y="204565"/>
                  </a:lnTo>
                  <a:lnTo>
                    <a:pt x="7750" y="221430"/>
                  </a:lnTo>
                  <a:lnTo>
                    <a:pt x="8478" y="237455"/>
                  </a:lnTo>
                  <a:lnTo>
                    <a:pt x="9776" y="252334"/>
                  </a:lnTo>
                  <a:lnTo>
                    <a:pt x="11272" y="265855"/>
                  </a:lnTo>
                  <a:lnTo>
                    <a:pt x="12225" y="279148"/>
                  </a:lnTo>
                  <a:lnTo>
                    <a:pt x="11604" y="294495"/>
                  </a:lnTo>
                  <a:lnTo>
                    <a:pt x="781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7651" y="324870"/>
              <a:ext cx="421141" cy="73700"/>
            </a:xfrm>
            <a:custGeom>
              <a:avLst/>
              <a:gdLst/>
              <a:ahLst/>
              <a:cxnLst/>
              <a:rect l="0" t="0" r="0" b="0"/>
              <a:pathLst>
                <a:path w="421141" h="73700">
                  <a:moveTo>
                    <a:pt x="421140" y="0"/>
                  </a:moveTo>
                  <a:lnTo>
                    <a:pt x="412271" y="2866"/>
                  </a:lnTo>
                  <a:lnTo>
                    <a:pt x="403285" y="5008"/>
                  </a:lnTo>
                  <a:lnTo>
                    <a:pt x="393285" y="6616"/>
                  </a:lnTo>
                  <a:lnTo>
                    <a:pt x="382131" y="7969"/>
                  </a:lnTo>
                  <a:lnTo>
                    <a:pt x="369671" y="9466"/>
                  </a:lnTo>
                  <a:lnTo>
                    <a:pt x="355960" y="11317"/>
                  </a:lnTo>
                  <a:lnTo>
                    <a:pt x="341196" y="13557"/>
                  </a:lnTo>
                  <a:lnTo>
                    <a:pt x="325619" y="16137"/>
                  </a:lnTo>
                  <a:lnTo>
                    <a:pt x="309437" y="18982"/>
                  </a:lnTo>
                  <a:lnTo>
                    <a:pt x="292657" y="21859"/>
                  </a:lnTo>
                  <a:lnTo>
                    <a:pt x="275102" y="24403"/>
                  </a:lnTo>
                  <a:lnTo>
                    <a:pt x="256736" y="26448"/>
                  </a:lnTo>
                  <a:lnTo>
                    <a:pt x="237656" y="28158"/>
                  </a:lnTo>
                  <a:lnTo>
                    <a:pt x="218008" y="29920"/>
                  </a:lnTo>
                  <a:lnTo>
                    <a:pt x="197941" y="31961"/>
                  </a:lnTo>
                  <a:lnTo>
                    <a:pt x="177737" y="34333"/>
                  </a:lnTo>
                  <a:lnTo>
                    <a:pt x="157792" y="37005"/>
                  </a:lnTo>
                  <a:lnTo>
                    <a:pt x="138308" y="39916"/>
                  </a:lnTo>
                  <a:lnTo>
                    <a:pt x="119462" y="43007"/>
                  </a:lnTo>
                  <a:lnTo>
                    <a:pt x="101493" y="46228"/>
                  </a:lnTo>
                  <a:lnTo>
                    <a:pt x="84450" y="49541"/>
                  </a:lnTo>
                  <a:lnTo>
                    <a:pt x="68436" y="52957"/>
                  </a:lnTo>
                  <a:lnTo>
                    <a:pt x="51915" y="56979"/>
                  </a:lnTo>
                  <a:lnTo>
                    <a:pt x="31200" y="6307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96677" y="314341"/>
              <a:ext cx="284270" cy="361787"/>
            </a:xfrm>
            <a:custGeom>
              <a:avLst/>
              <a:gdLst/>
              <a:ahLst/>
              <a:cxnLst/>
              <a:rect l="0" t="0" r="0" b="0"/>
              <a:pathLst>
                <a:path w="284270" h="361787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67" y="81181"/>
                  </a:lnTo>
                  <a:lnTo>
                    <a:pt x="7866" y="97285"/>
                  </a:lnTo>
                  <a:lnTo>
                    <a:pt x="8676" y="113308"/>
                  </a:lnTo>
                  <a:lnTo>
                    <a:pt x="9260" y="129001"/>
                  </a:lnTo>
                  <a:lnTo>
                    <a:pt x="9838" y="144145"/>
                  </a:lnTo>
                  <a:lnTo>
                    <a:pt x="10767" y="158475"/>
                  </a:lnTo>
                  <a:lnTo>
                    <a:pt x="12207" y="171934"/>
                  </a:lnTo>
                  <a:lnTo>
                    <a:pt x="13989" y="184788"/>
                  </a:lnTo>
                  <a:lnTo>
                    <a:pt x="15725" y="197500"/>
                  </a:lnTo>
                  <a:lnTo>
                    <a:pt x="17187" y="210355"/>
                  </a:lnTo>
                  <a:lnTo>
                    <a:pt x="18319" y="223450"/>
                  </a:lnTo>
                  <a:lnTo>
                    <a:pt x="19154" y="236781"/>
                  </a:lnTo>
                  <a:lnTo>
                    <a:pt x="19754" y="250304"/>
                  </a:lnTo>
                  <a:lnTo>
                    <a:pt x="20344" y="263810"/>
                  </a:lnTo>
                  <a:lnTo>
                    <a:pt x="21279" y="276951"/>
                  </a:lnTo>
                  <a:lnTo>
                    <a:pt x="22732" y="289497"/>
                  </a:lnTo>
                  <a:lnTo>
                    <a:pt x="24781" y="299066"/>
                  </a:lnTo>
                  <a:lnTo>
                    <a:pt x="27012" y="302441"/>
                  </a:lnTo>
                  <a:lnTo>
                    <a:pt x="28683" y="300181"/>
                  </a:lnTo>
                  <a:lnTo>
                    <a:pt x="29769" y="293903"/>
                  </a:lnTo>
                  <a:lnTo>
                    <a:pt x="30614" y="284951"/>
                  </a:lnTo>
                  <a:lnTo>
                    <a:pt x="31680" y="274251"/>
                  </a:lnTo>
                  <a:lnTo>
                    <a:pt x="33199" y="262420"/>
                  </a:lnTo>
                  <a:lnTo>
                    <a:pt x="35362" y="250179"/>
                  </a:lnTo>
                  <a:lnTo>
                    <a:pt x="38413" y="238398"/>
                  </a:lnTo>
                  <a:lnTo>
                    <a:pt x="42395" y="227517"/>
                  </a:lnTo>
                  <a:lnTo>
                    <a:pt x="47357" y="218071"/>
                  </a:lnTo>
                  <a:lnTo>
                    <a:pt x="53435" y="210852"/>
                  </a:lnTo>
                  <a:lnTo>
                    <a:pt x="60593" y="206081"/>
                  </a:lnTo>
                  <a:lnTo>
                    <a:pt x="68500" y="203827"/>
                  </a:lnTo>
                  <a:lnTo>
                    <a:pt x="76645" y="204267"/>
                  </a:lnTo>
                  <a:lnTo>
                    <a:pt x="84708" y="207226"/>
                  </a:lnTo>
                  <a:lnTo>
                    <a:pt x="92408" y="212278"/>
                  </a:lnTo>
                  <a:lnTo>
                    <a:pt x="99426" y="218939"/>
                  </a:lnTo>
                  <a:lnTo>
                    <a:pt x="105662" y="226782"/>
                  </a:lnTo>
                  <a:lnTo>
                    <a:pt x="111188" y="235467"/>
                  </a:lnTo>
                  <a:lnTo>
                    <a:pt x="116141" y="244741"/>
                  </a:lnTo>
                  <a:lnTo>
                    <a:pt x="120663" y="254425"/>
                  </a:lnTo>
                  <a:lnTo>
                    <a:pt x="124872" y="264554"/>
                  </a:lnTo>
                  <a:lnTo>
                    <a:pt x="128860" y="275345"/>
                  </a:lnTo>
                  <a:lnTo>
                    <a:pt x="132700" y="286801"/>
                  </a:lnTo>
                  <a:lnTo>
                    <a:pt x="136640" y="296437"/>
                  </a:lnTo>
                  <a:lnTo>
                    <a:pt x="140698" y="300829"/>
                  </a:lnTo>
                  <a:lnTo>
                    <a:pt x="144647" y="300506"/>
                  </a:lnTo>
                  <a:lnTo>
                    <a:pt x="148829" y="297191"/>
                  </a:lnTo>
                  <a:lnTo>
                    <a:pt x="153506" y="292192"/>
                  </a:lnTo>
                  <a:lnTo>
                    <a:pt x="158726" y="286282"/>
                  </a:lnTo>
                  <a:lnTo>
                    <a:pt x="164432" y="279886"/>
                  </a:lnTo>
                  <a:lnTo>
                    <a:pt x="170685" y="273392"/>
                  </a:lnTo>
                  <a:lnTo>
                    <a:pt x="177697" y="267226"/>
                  </a:lnTo>
                  <a:lnTo>
                    <a:pt x="185518" y="261582"/>
                  </a:lnTo>
                  <a:lnTo>
                    <a:pt x="194054" y="256462"/>
                  </a:lnTo>
                  <a:lnTo>
                    <a:pt x="203161" y="251785"/>
                  </a:lnTo>
                  <a:lnTo>
                    <a:pt x="212695" y="247446"/>
                  </a:lnTo>
                  <a:lnTo>
                    <a:pt x="222537" y="243191"/>
                  </a:lnTo>
                  <a:lnTo>
                    <a:pt x="232597" y="238640"/>
                  </a:lnTo>
                  <a:lnTo>
                    <a:pt x="242794" y="233600"/>
                  </a:lnTo>
                  <a:lnTo>
                    <a:pt x="252589" y="227738"/>
                  </a:lnTo>
                  <a:lnTo>
                    <a:pt x="261028" y="220513"/>
                  </a:lnTo>
                  <a:lnTo>
                    <a:pt x="267691" y="211769"/>
                  </a:lnTo>
                  <a:lnTo>
                    <a:pt x="272332" y="201980"/>
                  </a:lnTo>
                  <a:lnTo>
                    <a:pt x="274631" y="192033"/>
                  </a:lnTo>
                  <a:lnTo>
                    <a:pt x="274647" y="182464"/>
                  </a:lnTo>
                  <a:lnTo>
                    <a:pt x="272404" y="173601"/>
                  </a:lnTo>
                  <a:lnTo>
                    <a:pt x="267716" y="165730"/>
                  </a:lnTo>
                  <a:lnTo>
                    <a:pt x="260720" y="158898"/>
                  </a:lnTo>
                  <a:lnTo>
                    <a:pt x="251958" y="153465"/>
                  </a:lnTo>
                  <a:lnTo>
                    <a:pt x="242177" y="150163"/>
                  </a:lnTo>
                  <a:lnTo>
                    <a:pt x="231905" y="149201"/>
                  </a:lnTo>
                  <a:lnTo>
                    <a:pt x="221588" y="150332"/>
                  </a:lnTo>
                  <a:lnTo>
                    <a:pt x="211668" y="153142"/>
                  </a:lnTo>
                  <a:lnTo>
                    <a:pt x="202338" y="157219"/>
                  </a:lnTo>
                  <a:lnTo>
                    <a:pt x="193753" y="162376"/>
                  </a:lnTo>
                  <a:lnTo>
                    <a:pt x="186124" y="168653"/>
                  </a:lnTo>
                  <a:lnTo>
                    <a:pt x="179471" y="175982"/>
                  </a:lnTo>
                  <a:lnTo>
                    <a:pt x="173662" y="184189"/>
                  </a:lnTo>
                  <a:lnTo>
                    <a:pt x="168517" y="193075"/>
                  </a:lnTo>
                  <a:lnTo>
                    <a:pt x="163876" y="202462"/>
                  </a:lnTo>
                  <a:lnTo>
                    <a:pt x="159926" y="212206"/>
                  </a:lnTo>
                  <a:lnTo>
                    <a:pt x="157177" y="222200"/>
                  </a:lnTo>
                  <a:lnTo>
                    <a:pt x="155811" y="232367"/>
                  </a:lnTo>
                  <a:lnTo>
                    <a:pt x="155707" y="242651"/>
                  </a:lnTo>
                  <a:lnTo>
                    <a:pt x="156625" y="253016"/>
                  </a:lnTo>
                  <a:lnTo>
                    <a:pt x="158317" y="263439"/>
                  </a:lnTo>
                  <a:lnTo>
                    <a:pt x="160570" y="274067"/>
                  </a:lnTo>
                  <a:lnTo>
                    <a:pt x="163220" y="285194"/>
                  </a:lnTo>
                  <a:lnTo>
                    <a:pt x="166155" y="296934"/>
                  </a:lnTo>
                  <a:lnTo>
                    <a:pt x="169615" y="308920"/>
                  </a:lnTo>
                  <a:lnTo>
                    <a:pt x="174156" y="320434"/>
                  </a:lnTo>
                  <a:lnTo>
                    <a:pt x="179998" y="331093"/>
                  </a:lnTo>
                  <a:lnTo>
                    <a:pt x="187212" y="340537"/>
                  </a:lnTo>
                  <a:lnTo>
                    <a:pt x="195882" y="348275"/>
                  </a:lnTo>
                  <a:lnTo>
                    <a:pt x="205899" y="354212"/>
                  </a:lnTo>
                  <a:lnTo>
                    <a:pt x="216862" y="358402"/>
                  </a:lnTo>
                  <a:lnTo>
                    <a:pt x="228205" y="360862"/>
                  </a:lnTo>
                  <a:lnTo>
                    <a:pt x="239556" y="361786"/>
                  </a:lnTo>
                  <a:lnTo>
                    <a:pt x="250314" y="361626"/>
                  </a:lnTo>
                  <a:lnTo>
                    <a:pt x="260616" y="360986"/>
                  </a:lnTo>
                  <a:lnTo>
                    <a:pt x="271363" y="359818"/>
                  </a:lnTo>
                  <a:lnTo>
                    <a:pt x="2842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25815" y="419626"/>
              <a:ext cx="256426" cy="177193"/>
            </a:xfrm>
            <a:custGeom>
              <a:avLst/>
              <a:gdLst/>
              <a:ahLst/>
              <a:cxnLst/>
              <a:rect l="0" t="0" r="0" b="0"/>
              <a:pathLst>
                <a:path w="256426" h="177193">
                  <a:moveTo>
                    <a:pt x="7815" y="42114"/>
                  </a:moveTo>
                  <a:lnTo>
                    <a:pt x="4949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0" y="80768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4" y="114071"/>
                  </a:lnTo>
                  <a:lnTo>
                    <a:pt x="4905" y="124407"/>
                  </a:lnTo>
                  <a:lnTo>
                    <a:pt x="8621" y="134020"/>
                  </a:lnTo>
                  <a:lnTo>
                    <a:pt x="13234" y="142964"/>
                  </a:lnTo>
                  <a:lnTo>
                    <a:pt x="18547" y="151365"/>
                  </a:lnTo>
                  <a:lnTo>
                    <a:pt x="24382" y="159340"/>
                  </a:lnTo>
                  <a:lnTo>
                    <a:pt x="30757" y="166512"/>
                  </a:lnTo>
                  <a:lnTo>
                    <a:pt x="37867" y="172045"/>
                  </a:lnTo>
                  <a:lnTo>
                    <a:pt x="45757" y="175612"/>
                  </a:lnTo>
                  <a:lnTo>
                    <a:pt x="54174" y="177192"/>
                  </a:lnTo>
                  <a:lnTo>
                    <a:pt x="62670" y="176815"/>
                  </a:lnTo>
                  <a:lnTo>
                    <a:pt x="70968" y="174699"/>
                  </a:lnTo>
                  <a:lnTo>
                    <a:pt x="78657" y="170856"/>
                  </a:lnTo>
                  <a:lnTo>
                    <a:pt x="85136" y="165011"/>
                  </a:lnTo>
                  <a:lnTo>
                    <a:pt x="90188" y="157194"/>
                  </a:lnTo>
                  <a:lnTo>
                    <a:pt x="93765" y="147693"/>
                  </a:lnTo>
                  <a:lnTo>
                    <a:pt x="95807" y="136875"/>
                  </a:lnTo>
                  <a:lnTo>
                    <a:pt x="96472" y="125177"/>
                  </a:lnTo>
                  <a:lnTo>
                    <a:pt x="97089" y="116258"/>
                  </a:lnTo>
                  <a:lnTo>
                    <a:pt x="98945" y="114167"/>
                  </a:lnTo>
                  <a:lnTo>
                    <a:pt x="101452" y="117144"/>
                  </a:lnTo>
                  <a:lnTo>
                    <a:pt x="104601" y="122991"/>
                  </a:lnTo>
                  <a:lnTo>
                    <a:pt x="108898" y="130142"/>
                  </a:lnTo>
                  <a:lnTo>
                    <a:pt x="114551" y="137733"/>
                  </a:lnTo>
                  <a:lnTo>
                    <a:pt x="121457" y="145213"/>
                  </a:lnTo>
                  <a:lnTo>
                    <a:pt x="129384" y="152131"/>
                  </a:lnTo>
                  <a:lnTo>
                    <a:pt x="138085" y="158311"/>
                  </a:lnTo>
                  <a:lnTo>
                    <a:pt x="147348" y="163301"/>
                  </a:lnTo>
                  <a:lnTo>
                    <a:pt x="157011" y="166303"/>
                  </a:lnTo>
                  <a:lnTo>
                    <a:pt x="166952" y="167064"/>
                  </a:lnTo>
                  <a:lnTo>
                    <a:pt x="177083" y="165797"/>
                  </a:lnTo>
                  <a:lnTo>
                    <a:pt x="187344" y="162896"/>
                  </a:lnTo>
                  <a:lnTo>
                    <a:pt x="197683" y="158758"/>
                  </a:lnTo>
                  <a:lnTo>
                    <a:pt x="207745" y="153560"/>
                  </a:lnTo>
                  <a:lnTo>
                    <a:pt x="216896" y="147256"/>
                  </a:lnTo>
                  <a:lnTo>
                    <a:pt x="224865" y="139905"/>
                  </a:lnTo>
                  <a:lnTo>
                    <a:pt x="231706" y="131514"/>
                  </a:lnTo>
                  <a:lnTo>
                    <a:pt x="237617" y="121971"/>
                  </a:lnTo>
                  <a:lnTo>
                    <a:pt x="242813" y="111325"/>
                  </a:lnTo>
                  <a:lnTo>
                    <a:pt x="247321" y="99752"/>
                  </a:lnTo>
                  <a:lnTo>
                    <a:pt x="250985" y="87458"/>
                  </a:lnTo>
                  <a:lnTo>
                    <a:pt x="253783" y="74644"/>
                  </a:lnTo>
                  <a:lnTo>
                    <a:pt x="255639" y="61680"/>
                  </a:lnTo>
                  <a:lnTo>
                    <a:pt x="256425" y="47638"/>
                  </a:lnTo>
                  <a:lnTo>
                    <a:pt x="255093" y="29050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27246" y="432937"/>
              <a:ext cx="169639" cy="170055"/>
            </a:xfrm>
            <a:custGeom>
              <a:avLst/>
              <a:gdLst/>
              <a:ahLst/>
              <a:cxnLst/>
              <a:rect l="0" t="0" r="0" b="0"/>
              <a:pathLst>
                <a:path w="169639" h="170055">
                  <a:moveTo>
                    <a:pt x="64353" y="91974"/>
                  </a:moveTo>
                  <a:lnTo>
                    <a:pt x="70153" y="86040"/>
                  </a:lnTo>
                  <a:lnTo>
                    <a:pt x="75078" y="79835"/>
                  </a:lnTo>
                  <a:lnTo>
                    <a:pt x="79571" y="72739"/>
                  </a:lnTo>
                  <a:lnTo>
                    <a:pt x="83446" y="64799"/>
                  </a:lnTo>
                  <a:lnTo>
                    <a:pt x="86163" y="56152"/>
                  </a:lnTo>
                  <a:lnTo>
                    <a:pt x="87509" y="46962"/>
                  </a:lnTo>
                  <a:lnTo>
                    <a:pt x="87265" y="37535"/>
                  </a:lnTo>
                  <a:lnTo>
                    <a:pt x="85050" y="28294"/>
                  </a:lnTo>
                  <a:lnTo>
                    <a:pt x="80854" y="19468"/>
                  </a:lnTo>
                  <a:lnTo>
                    <a:pt x="74952" y="11579"/>
                  </a:lnTo>
                  <a:lnTo>
                    <a:pt x="67711" y="5491"/>
                  </a:lnTo>
                  <a:lnTo>
                    <a:pt x="59479" y="1526"/>
                  </a:lnTo>
                  <a:lnTo>
                    <a:pt x="50701" y="0"/>
                  </a:lnTo>
                  <a:lnTo>
                    <a:pt x="41898" y="1471"/>
                  </a:lnTo>
                  <a:lnTo>
                    <a:pt x="33356" y="5940"/>
                  </a:lnTo>
                  <a:lnTo>
                    <a:pt x="25319" y="12820"/>
                  </a:lnTo>
                  <a:lnTo>
                    <a:pt x="18067" y="21248"/>
                  </a:lnTo>
                  <a:lnTo>
                    <a:pt x="11679" y="30583"/>
                  </a:lnTo>
                  <a:lnTo>
                    <a:pt x="6389" y="40761"/>
                  </a:lnTo>
                  <a:lnTo>
                    <a:pt x="2657" y="52175"/>
                  </a:lnTo>
                  <a:lnTo>
                    <a:pt x="592" y="64953"/>
                  </a:lnTo>
                  <a:lnTo>
                    <a:pt x="0" y="78636"/>
                  </a:lnTo>
                  <a:lnTo>
                    <a:pt x="583" y="92366"/>
                  </a:lnTo>
                  <a:lnTo>
                    <a:pt x="2050" y="105640"/>
                  </a:lnTo>
                  <a:lnTo>
                    <a:pt x="4320" y="118316"/>
                  </a:lnTo>
                  <a:lnTo>
                    <a:pt x="7514" y="130436"/>
                  </a:lnTo>
                  <a:lnTo>
                    <a:pt x="11627" y="142086"/>
                  </a:lnTo>
                  <a:lnTo>
                    <a:pt x="16693" y="152723"/>
                  </a:lnTo>
                  <a:lnTo>
                    <a:pt x="22850" y="161210"/>
                  </a:lnTo>
                  <a:lnTo>
                    <a:pt x="30060" y="167089"/>
                  </a:lnTo>
                  <a:lnTo>
                    <a:pt x="37834" y="170054"/>
                  </a:lnTo>
                  <a:lnTo>
                    <a:pt x="45358" y="169625"/>
                  </a:lnTo>
                  <a:lnTo>
                    <a:pt x="52191" y="165890"/>
                  </a:lnTo>
                  <a:lnTo>
                    <a:pt x="58251" y="159521"/>
                  </a:lnTo>
                  <a:lnTo>
                    <a:pt x="63630" y="151442"/>
                  </a:lnTo>
                  <a:lnTo>
                    <a:pt x="68463" y="142345"/>
                  </a:lnTo>
                  <a:lnTo>
                    <a:pt x="72728" y="132329"/>
                  </a:lnTo>
                  <a:lnTo>
                    <a:pt x="76228" y="121024"/>
                  </a:lnTo>
                  <a:lnTo>
                    <a:pt x="78916" y="108345"/>
                  </a:lnTo>
                  <a:lnTo>
                    <a:pt x="80713" y="95781"/>
                  </a:lnTo>
                  <a:lnTo>
                    <a:pt x="81157" y="87157"/>
                  </a:lnTo>
                  <a:lnTo>
                    <a:pt x="80616" y="84602"/>
                  </a:lnTo>
                  <a:lnTo>
                    <a:pt x="80512" y="86660"/>
                  </a:lnTo>
                  <a:lnTo>
                    <a:pt x="81426" y="91729"/>
                  </a:lnTo>
                  <a:lnTo>
                    <a:pt x="83590" y="98722"/>
                  </a:lnTo>
                  <a:lnTo>
                    <a:pt x="86956" y="106942"/>
                  </a:lnTo>
                  <a:lnTo>
                    <a:pt x="91328" y="115790"/>
                  </a:lnTo>
                  <a:lnTo>
                    <a:pt x="96477" y="124678"/>
                  </a:lnTo>
                  <a:lnTo>
                    <a:pt x="102207" y="133290"/>
                  </a:lnTo>
                  <a:lnTo>
                    <a:pt x="108680" y="141214"/>
                  </a:lnTo>
                  <a:lnTo>
                    <a:pt x="116388" y="147862"/>
                  </a:lnTo>
                  <a:lnTo>
                    <a:pt x="125485" y="153033"/>
                  </a:lnTo>
                  <a:lnTo>
                    <a:pt x="135228" y="156671"/>
                  </a:lnTo>
                  <a:lnTo>
                    <a:pt x="145114" y="158938"/>
                  </a:lnTo>
                  <a:lnTo>
                    <a:pt x="156014" y="158912"/>
                  </a:lnTo>
                  <a:lnTo>
                    <a:pt x="169638" y="155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38998" y="45121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4603"/>
                  </a:lnTo>
                  <a:lnTo>
                    <a:pt x="0" y="27874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9" y="79500"/>
                  </a:lnTo>
                  <a:lnTo>
                    <a:pt x="3904" y="91440"/>
                  </a:lnTo>
                  <a:lnTo>
                    <a:pt x="6201" y="102993"/>
                  </a:lnTo>
                  <a:lnTo>
                    <a:pt x="8852" y="114237"/>
                  </a:lnTo>
                  <a:lnTo>
                    <a:pt x="11609" y="124989"/>
                  </a:lnTo>
                  <a:lnTo>
                    <a:pt x="14364" y="135966"/>
                  </a:lnTo>
                  <a:lnTo>
                    <a:pt x="17357" y="14925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17941" y="3353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81784" y="251170"/>
              <a:ext cx="46728" cy="347441"/>
            </a:xfrm>
            <a:custGeom>
              <a:avLst/>
              <a:gdLst/>
              <a:ahLst/>
              <a:cxnLst/>
              <a:rect l="0" t="0" r="0" b="0"/>
              <a:pathLst>
                <a:path w="46728" h="347441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4"/>
                  </a:lnTo>
                  <a:lnTo>
                    <a:pt x="2147" y="81190"/>
                  </a:lnTo>
                  <a:lnTo>
                    <a:pt x="3003" y="97639"/>
                  </a:lnTo>
                  <a:lnTo>
                    <a:pt x="4178" y="114959"/>
                  </a:lnTo>
                  <a:lnTo>
                    <a:pt x="5813" y="133154"/>
                  </a:lnTo>
                  <a:lnTo>
                    <a:pt x="7740" y="151777"/>
                  </a:lnTo>
                  <a:lnTo>
                    <a:pt x="9580" y="170051"/>
                  </a:lnTo>
                  <a:lnTo>
                    <a:pt x="11119" y="187560"/>
                  </a:lnTo>
                  <a:lnTo>
                    <a:pt x="12475" y="204079"/>
                  </a:lnTo>
                  <a:lnTo>
                    <a:pt x="13992" y="219407"/>
                  </a:lnTo>
                  <a:lnTo>
                    <a:pt x="15865" y="233568"/>
                  </a:lnTo>
                  <a:lnTo>
                    <a:pt x="18123" y="246740"/>
                  </a:lnTo>
                  <a:lnTo>
                    <a:pt x="20718" y="259142"/>
                  </a:lnTo>
                  <a:lnTo>
                    <a:pt x="23577" y="270973"/>
                  </a:lnTo>
                  <a:lnTo>
                    <a:pt x="26634" y="282398"/>
                  </a:lnTo>
                  <a:lnTo>
                    <a:pt x="29832" y="293538"/>
                  </a:lnTo>
                  <a:lnTo>
                    <a:pt x="33124" y="304466"/>
                  </a:lnTo>
                  <a:lnTo>
                    <a:pt x="36328" y="314792"/>
                  </a:lnTo>
                  <a:lnTo>
                    <a:pt x="39440" y="324685"/>
                  </a:lnTo>
                  <a:lnTo>
                    <a:pt x="42732" y="335016"/>
                  </a:lnTo>
                  <a:lnTo>
                    <a:pt x="4672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81112" y="39856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834" y="0"/>
                  </a:lnTo>
                  <a:lnTo>
                    <a:pt x="187706" y="0"/>
                  </a:lnTo>
                  <a:lnTo>
                    <a:pt x="176112" y="5"/>
                  </a:lnTo>
                  <a:lnTo>
                    <a:pt x="164123" y="177"/>
                  </a:lnTo>
                  <a:lnTo>
                    <a:pt x="152112" y="826"/>
                  </a:lnTo>
                  <a:lnTo>
                    <a:pt x="140300" y="2074"/>
                  </a:lnTo>
                  <a:lnTo>
                    <a:pt x="128428" y="3727"/>
                  </a:lnTo>
                  <a:lnTo>
                    <a:pt x="115863" y="5375"/>
                  </a:lnTo>
                  <a:lnTo>
                    <a:pt x="102306" y="6787"/>
                  </a:lnTo>
                  <a:lnTo>
                    <a:pt x="88100" y="8226"/>
                  </a:lnTo>
                  <a:lnTo>
                    <a:pt x="74018" y="10330"/>
                  </a:lnTo>
                  <a:lnTo>
                    <a:pt x="60517" y="13410"/>
                  </a:lnTo>
                  <a:lnTo>
                    <a:pt x="47959" y="17340"/>
                  </a:lnTo>
                  <a:lnTo>
                    <a:pt x="35433" y="22219"/>
                  </a:lnTo>
                  <a:lnTo>
                    <a:pt x="20728" y="295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90825" y="408625"/>
              <a:ext cx="137729" cy="156922"/>
            </a:xfrm>
            <a:custGeom>
              <a:avLst/>
              <a:gdLst/>
              <a:ahLst/>
              <a:cxnLst/>
              <a:rect l="0" t="0" r="0" b="0"/>
              <a:pathLst>
                <a:path w="137729" h="156922">
                  <a:moveTo>
                    <a:pt x="32442" y="84701"/>
                  </a:moveTo>
                  <a:lnTo>
                    <a:pt x="44110" y="84634"/>
                  </a:lnTo>
                  <a:lnTo>
                    <a:pt x="54599" y="83993"/>
                  </a:lnTo>
                  <a:lnTo>
                    <a:pt x="64896" y="82692"/>
                  </a:lnTo>
                  <a:lnTo>
                    <a:pt x="75025" y="80660"/>
                  </a:lnTo>
                  <a:lnTo>
                    <a:pt x="84720" y="77695"/>
                  </a:lnTo>
                  <a:lnTo>
                    <a:pt x="93856" y="73775"/>
                  </a:lnTo>
                  <a:lnTo>
                    <a:pt x="102459" y="69026"/>
                  </a:lnTo>
                  <a:lnTo>
                    <a:pt x="110621" y="63622"/>
                  </a:lnTo>
                  <a:lnTo>
                    <a:pt x="118427" y="57726"/>
                  </a:lnTo>
                  <a:lnTo>
                    <a:pt x="125312" y="51311"/>
                  </a:lnTo>
                  <a:lnTo>
                    <a:pt x="130120" y="44174"/>
                  </a:lnTo>
                  <a:lnTo>
                    <a:pt x="132381" y="36271"/>
                  </a:lnTo>
                  <a:lnTo>
                    <a:pt x="132101" y="28014"/>
                  </a:lnTo>
                  <a:lnTo>
                    <a:pt x="129404" y="20159"/>
                  </a:lnTo>
                  <a:lnTo>
                    <a:pt x="124622" y="13109"/>
                  </a:lnTo>
                  <a:lnTo>
                    <a:pt x="118022" y="7242"/>
                  </a:lnTo>
                  <a:lnTo>
                    <a:pt x="109714" y="3057"/>
                  </a:lnTo>
                  <a:lnTo>
                    <a:pt x="99916" y="660"/>
                  </a:lnTo>
                  <a:lnTo>
                    <a:pt x="89087" y="0"/>
                  </a:lnTo>
                  <a:lnTo>
                    <a:pt x="77828" y="1062"/>
                  </a:lnTo>
                  <a:lnTo>
                    <a:pt x="66521" y="3666"/>
                  </a:lnTo>
                  <a:lnTo>
                    <a:pt x="55489" y="7682"/>
                  </a:lnTo>
                  <a:lnTo>
                    <a:pt x="45081" y="13117"/>
                  </a:lnTo>
                  <a:lnTo>
                    <a:pt x="35420" y="19845"/>
                  </a:lnTo>
                  <a:lnTo>
                    <a:pt x="26610" y="27631"/>
                  </a:lnTo>
                  <a:lnTo>
                    <a:pt x="18831" y="36228"/>
                  </a:lnTo>
                  <a:lnTo>
                    <a:pt x="12086" y="45421"/>
                  </a:lnTo>
                  <a:lnTo>
                    <a:pt x="6555" y="55204"/>
                  </a:lnTo>
                  <a:lnTo>
                    <a:pt x="2661" y="65756"/>
                  </a:lnTo>
                  <a:lnTo>
                    <a:pt x="491" y="77106"/>
                  </a:lnTo>
                  <a:lnTo>
                    <a:pt x="0" y="88829"/>
                  </a:lnTo>
                  <a:lnTo>
                    <a:pt x="1182" y="100166"/>
                  </a:lnTo>
                  <a:lnTo>
                    <a:pt x="3869" y="110716"/>
                  </a:lnTo>
                  <a:lnTo>
                    <a:pt x="7944" y="120425"/>
                  </a:lnTo>
                  <a:lnTo>
                    <a:pt x="13419" y="129408"/>
                  </a:lnTo>
                  <a:lnTo>
                    <a:pt x="20174" y="137806"/>
                  </a:lnTo>
                  <a:lnTo>
                    <a:pt x="27979" y="145277"/>
                  </a:lnTo>
                  <a:lnTo>
                    <a:pt x="36588" y="151019"/>
                  </a:lnTo>
                  <a:lnTo>
                    <a:pt x="45785" y="154733"/>
                  </a:lnTo>
                  <a:lnTo>
                    <a:pt x="55400" y="156584"/>
                  </a:lnTo>
                  <a:lnTo>
                    <a:pt x="65307" y="156921"/>
                  </a:lnTo>
                  <a:lnTo>
                    <a:pt x="75411" y="156108"/>
                  </a:lnTo>
                  <a:lnTo>
                    <a:pt x="85483" y="154293"/>
                  </a:lnTo>
                  <a:lnTo>
                    <a:pt x="95173" y="151413"/>
                  </a:lnTo>
                  <a:lnTo>
                    <a:pt x="104311" y="147528"/>
                  </a:lnTo>
                  <a:lnTo>
                    <a:pt x="112611" y="143105"/>
                  </a:lnTo>
                  <a:lnTo>
                    <a:pt x="120393" y="138513"/>
                  </a:lnTo>
                  <a:lnTo>
                    <a:pt x="128337" y="133350"/>
                  </a:lnTo>
                  <a:lnTo>
                    <a:pt x="137728" y="126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96249" y="345926"/>
              <a:ext cx="163932" cy="220001"/>
            </a:xfrm>
            <a:custGeom>
              <a:avLst/>
              <a:gdLst/>
              <a:ahLst/>
              <a:cxnLst/>
              <a:rect l="0" t="0" r="0" b="0"/>
              <a:pathLst>
                <a:path w="163932" h="220001">
                  <a:moveTo>
                    <a:pt x="6003" y="115814"/>
                  </a:moveTo>
                  <a:lnTo>
                    <a:pt x="8937" y="124682"/>
                  </a:lnTo>
                  <a:lnTo>
                    <a:pt x="11719" y="133669"/>
                  </a:lnTo>
                  <a:lnTo>
                    <a:pt x="14623" y="143660"/>
                  </a:lnTo>
                  <a:lnTo>
                    <a:pt x="17837" y="154468"/>
                  </a:lnTo>
                  <a:lnTo>
                    <a:pt x="21650" y="165631"/>
                  </a:lnTo>
                  <a:lnTo>
                    <a:pt x="26163" y="176836"/>
                  </a:lnTo>
                  <a:lnTo>
                    <a:pt x="31153" y="187948"/>
                  </a:lnTo>
                  <a:lnTo>
                    <a:pt x="36193" y="198933"/>
                  </a:lnTo>
                  <a:lnTo>
                    <a:pt x="40969" y="209725"/>
                  </a:lnTo>
                  <a:lnTo>
                    <a:pt x="43499" y="217780"/>
                  </a:lnTo>
                  <a:lnTo>
                    <a:pt x="42063" y="220000"/>
                  </a:lnTo>
                  <a:lnTo>
                    <a:pt x="38354" y="217552"/>
                  </a:lnTo>
                  <a:lnTo>
                    <a:pt x="33612" y="212089"/>
                  </a:lnTo>
                  <a:lnTo>
                    <a:pt x="28625" y="204755"/>
                  </a:lnTo>
                  <a:lnTo>
                    <a:pt x="23781" y="196261"/>
                  </a:lnTo>
                  <a:lnTo>
                    <a:pt x="19202" y="187040"/>
                  </a:lnTo>
                  <a:lnTo>
                    <a:pt x="14890" y="177360"/>
                  </a:lnTo>
                  <a:lnTo>
                    <a:pt x="10805" y="167380"/>
                  </a:lnTo>
                  <a:lnTo>
                    <a:pt x="7061" y="157041"/>
                  </a:lnTo>
                  <a:lnTo>
                    <a:pt x="3917" y="146104"/>
                  </a:lnTo>
                  <a:lnTo>
                    <a:pt x="1475" y="134484"/>
                  </a:lnTo>
                  <a:lnTo>
                    <a:pt x="5" y="122408"/>
                  </a:lnTo>
                  <a:lnTo>
                    <a:pt x="0" y="110301"/>
                  </a:lnTo>
                  <a:lnTo>
                    <a:pt x="1597" y="98425"/>
                  </a:lnTo>
                  <a:lnTo>
                    <a:pt x="4789" y="87180"/>
                  </a:lnTo>
                  <a:lnTo>
                    <a:pt x="9599" y="77160"/>
                  </a:lnTo>
                  <a:lnTo>
                    <a:pt x="15870" y="68574"/>
                  </a:lnTo>
                  <a:lnTo>
                    <a:pt x="23334" y="61300"/>
                  </a:lnTo>
                  <a:lnTo>
                    <a:pt x="31706" y="55091"/>
                  </a:lnTo>
                  <a:lnTo>
                    <a:pt x="40745" y="49683"/>
                  </a:lnTo>
                  <a:lnTo>
                    <a:pt x="50423" y="44692"/>
                  </a:lnTo>
                  <a:lnTo>
                    <a:pt x="60904" y="39638"/>
                  </a:lnTo>
                  <a:lnTo>
                    <a:pt x="72210" y="34271"/>
                  </a:lnTo>
                  <a:lnTo>
                    <a:pt x="84074" y="28698"/>
                  </a:lnTo>
                  <a:lnTo>
                    <a:pt x="96037" y="23263"/>
                  </a:lnTo>
                  <a:lnTo>
                    <a:pt x="107816" y="18169"/>
                  </a:lnTo>
                  <a:lnTo>
                    <a:pt x="119065" y="13600"/>
                  </a:lnTo>
                  <a:lnTo>
                    <a:pt x="130494" y="9350"/>
                  </a:lnTo>
                  <a:lnTo>
                    <a:pt x="144224" y="5049"/>
                  </a:lnTo>
                  <a:lnTo>
                    <a:pt x="163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09609" y="156414"/>
              <a:ext cx="171711" cy="400084"/>
            </a:xfrm>
            <a:custGeom>
              <a:avLst/>
              <a:gdLst/>
              <a:ahLst/>
              <a:cxnLst/>
              <a:rect l="0" t="0" r="0" b="0"/>
              <a:pathLst>
                <a:path w="171711" h="400084">
                  <a:moveTo>
                    <a:pt x="13783" y="0"/>
                  </a:moveTo>
                  <a:lnTo>
                    <a:pt x="10916" y="9002"/>
                  </a:lnTo>
                  <a:lnTo>
                    <a:pt x="8774" y="19269"/>
                  </a:lnTo>
                  <a:lnTo>
                    <a:pt x="7171" y="31853"/>
                  </a:lnTo>
                  <a:lnTo>
                    <a:pt x="5990" y="46380"/>
                  </a:lnTo>
                  <a:lnTo>
                    <a:pt x="5141" y="62176"/>
                  </a:lnTo>
                  <a:lnTo>
                    <a:pt x="4548" y="78715"/>
                  </a:lnTo>
                  <a:lnTo>
                    <a:pt x="4307" y="95674"/>
                  </a:lnTo>
                  <a:lnTo>
                    <a:pt x="4672" y="112873"/>
                  </a:lnTo>
                  <a:lnTo>
                    <a:pt x="5727" y="130209"/>
                  </a:lnTo>
                  <a:lnTo>
                    <a:pt x="7249" y="147627"/>
                  </a:lnTo>
                  <a:lnTo>
                    <a:pt x="8809" y="165093"/>
                  </a:lnTo>
                  <a:lnTo>
                    <a:pt x="10152" y="182589"/>
                  </a:lnTo>
                  <a:lnTo>
                    <a:pt x="11205" y="200104"/>
                  </a:lnTo>
                  <a:lnTo>
                    <a:pt x="11987" y="217630"/>
                  </a:lnTo>
                  <a:lnTo>
                    <a:pt x="12547" y="235158"/>
                  </a:lnTo>
                  <a:lnTo>
                    <a:pt x="12940" y="252524"/>
                  </a:lnTo>
                  <a:lnTo>
                    <a:pt x="13212" y="269417"/>
                  </a:lnTo>
                  <a:lnTo>
                    <a:pt x="13397" y="285707"/>
                  </a:lnTo>
                  <a:lnTo>
                    <a:pt x="13524" y="301427"/>
                  </a:lnTo>
                  <a:lnTo>
                    <a:pt x="13609" y="316676"/>
                  </a:lnTo>
                  <a:lnTo>
                    <a:pt x="13662" y="331562"/>
                  </a:lnTo>
                  <a:lnTo>
                    <a:pt x="13528" y="346017"/>
                  </a:lnTo>
                  <a:lnTo>
                    <a:pt x="12906" y="359811"/>
                  </a:lnTo>
                  <a:lnTo>
                    <a:pt x="11658" y="372817"/>
                  </a:lnTo>
                  <a:lnTo>
                    <a:pt x="9413" y="383171"/>
                  </a:lnTo>
                  <a:lnTo>
                    <a:pt x="6165" y="387820"/>
                  </a:lnTo>
                  <a:lnTo>
                    <a:pt x="3048" y="386723"/>
                  </a:lnTo>
                  <a:lnTo>
                    <a:pt x="909" y="381694"/>
                  </a:lnTo>
                  <a:lnTo>
                    <a:pt x="0" y="374325"/>
                  </a:lnTo>
                  <a:lnTo>
                    <a:pt x="65" y="365292"/>
                  </a:lnTo>
                  <a:lnTo>
                    <a:pt x="581" y="354555"/>
                  </a:lnTo>
                  <a:lnTo>
                    <a:pt x="1201" y="342185"/>
                  </a:lnTo>
                  <a:lnTo>
                    <a:pt x="2094" y="328753"/>
                  </a:lnTo>
                  <a:lnTo>
                    <a:pt x="3827" y="315180"/>
                  </a:lnTo>
                  <a:lnTo>
                    <a:pt x="6658" y="302009"/>
                  </a:lnTo>
                  <a:lnTo>
                    <a:pt x="10544" y="289570"/>
                  </a:lnTo>
                  <a:lnTo>
                    <a:pt x="15302" y="278140"/>
                  </a:lnTo>
                  <a:lnTo>
                    <a:pt x="20732" y="267756"/>
                  </a:lnTo>
                  <a:lnTo>
                    <a:pt x="26820" y="258444"/>
                  </a:lnTo>
                  <a:lnTo>
                    <a:pt x="33730" y="250320"/>
                  </a:lnTo>
                  <a:lnTo>
                    <a:pt x="41488" y="243344"/>
                  </a:lnTo>
                  <a:lnTo>
                    <a:pt x="49984" y="237827"/>
                  </a:lnTo>
                  <a:lnTo>
                    <a:pt x="59065" y="234474"/>
                  </a:lnTo>
                  <a:lnTo>
                    <a:pt x="68578" y="233481"/>
                  </a:lnTo>
                  <a:lnTo>
                    <a:pt x="78237" y="234594"/>
                  </a:lnTo>
                  <a:lnTo>
                    <a:pt x="87641" y="237392"/>
                  </a:lnTo>
                  <a:lnTo>
                    <a:pt x="96593" y="241456"/>
                  </a:lnTo>
                  <a:lnTo>
                    <a:pt x="105079" y="246436"/>
                  </a:lnTo>
                  <a:lnTo>
                    <a:pt x="113164" y="252061"/>
                  </a:lnTo>
                  <a:lnTo>
                    <a:pt x="120934" y="258139"/>
                  </a:lnTo>
                  <a:lnTo>
                    <a:pt x="128305" y="264692"/>
                  </a:lnTo>
                  <a:lnTo>
                    <a:pt x="135037" y="271929"/>
                  </a:lnTo>
                  <a:lnTo>
                    <a:pt x="141048" y="279912"/>
                  </a:lnTo>
                  <a:lnTo>
                    <a:pt x="146408" y="288563"/>
                  </a:lnTo>
                  <a:lnTo>
                    <a:pt x="151243" y="297750"/>
                  </a:lnTo>
                  <a:lnTo>
                    <a:pt x="155677" y="307343"/>
                  </a:lnTo>
                  <a:lnTo>
                    <a:pt x="159655" y="317395"/>
                  </a:lnTo>
                  <a:lnTo>
                    <a:pt x="162955" y="328128"/>
                  </a:lnTo>
                  <a:lnTo>
                    <a:pt x="165509" y="339595"/>
                  </a:lnTo>
                  <a:lnTo>
                    <a:pt x="167399" y="351301"/>
                  </a:lnTo>
                  <a:lnTo>
                    <a:pt x="168955" y="363544"/>
                  </a:lnTo>
                  <a:lnTo>
                    <a:pt x="170314" y="378520"/>
                  </a:lnTo>
                  <a:lnTo>
                    <a:pt x="17171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15890" y="387321"/>
              <a:ext cx="176000" cy="163410"/>
            </a:xfrm>
            <a:custGeom>
              <a:avLst/>
              <a:gdLst/>
              <a:ahLst/>
              <a:cxnLst/>
              <a:rect l="0" t="0" r="0" b="0"/>
              <a:pathLst>
                <a:path w="176000" h="163410">
                  <a:moveTo>
                    <a:pt x="70714" y="127061"/>
                  </a:moveTo>
                  <a:lnTo>
                    <a:pt x="76515" y="118260"/>
                  </a:lnTo>
                  <a:lnTo>
                    <a:pt x="81439" y="109913"/>
                  </a:lnTo>
                  <a:lnTo>
                    <a:pt x="85937" y="101206"/>
                  </a:lnTo>
                  <a:lnTo>
                    <a:pt x="89985" y="91739"/>
                  </a:lnTo>
                  <a:lnTo>
                    <a:pt x="93351" y="80948"/>
                  </a:lnTo>
                  <a:lnTo>
                    <a:pt x="95950" y="68662"/>
                  </a:lnTo>
                  <a:lnTo>
                    <a:pt x="97531" y="55516"/>
                  </a:lnTo>
                  <a:lnTo>
                    <a:pt x="97613" y="42694"/>
                  </a:lnTo>
                  <a:lnTo>
                    <a:pt x="96063" y="30864"/>
                  </a:lnTo>
                  <a:lnTo>
                    <a:pt x="92734" y="20486"/>
                  </a:lnTo>
                  <a:lnTo>
                    <a:pt x="87301" y="12045"/>
                  </a:lnTo>
                  <a:lnTo>
                    <a:pt x="79801" y="5612"/>
                  </a:lnTo>
                  <a:lnTo>
                    <a:pt x="70868" y="1411"/>
                  </a:lnTo>
                  <a:lnTo>
                    <a:pt x="61504" y="0"/>
                  </a:lnTo>
                  <a:lnTo>
                    <a:pt x="52325" y="1417"/>
                  </a:lnTo>
                  <a:lnTo>
                    <a:pt x="43556" y="5281"/>
                  </a:lnTo>
                  <a:lnTo>
                    <a:pt x="35214" y="11070"/>
                  </a:lnTo>
                  <a:lnTo>
                    <a:pt x="27245" y="18300"/>
                  </a:lnTo>
                  <a:lnTo>
                    <a:pt x="19894" y="26897"/>
                  </a:lnTo>
                  <a:lnTo>
                    <a:pt x="13701" y="37168"/>
                  </a:lnTo>
                  <a:lnTo>
                    <a:pt x="8865" y="49145"/>
                  </a:lnTo>
                  <a:lnTo>
                    <a:pt x="5278" y="62441"/>
                  </a:lnTo>
                  <a:lnTo>
                    <a:pt x="2703" y="76436"/>
                  </a:lnTo>
                  <a:lnTo>
                    <a:pt x="904" y="90693"/>
                  </a:lnTo>
                  <a:lnTo>
                    <a:pt x="0" y="104672"/>
                  </a:lnTo>
                  <a:lnTo>
                    <a:pt x="442" y="117672"/>
                  </a:lnTo>
                  <a:lnTo>
                    <a:pt x="2372" y="129397"/>
                  </a:lnTo>
                  <a:lnTo>
                    <a:pt x="5802" y="139420"/>
                  </a:lnTo>
                  <a:lnTo>
                    <a:pt x="10779" y="147031"/>
                  </a:lnTo>
                  <a:lnTo>
                    <a:pt x="17162" y="152071"/>
                  </a:lnTo>
                  <a:lnTo>
                    <a:pt x="24532" y="154677"/>
                  </a:lnTo>
                  <a:lnTo>
                    <a:pt x="32310" y="155005"/>
                  </a:lnTo>
                  <a:lnTo>
                    <a:pt x="40123" y="153365"/>
                  </a:lnTo>
                  <a:lnTo>
                    <a:pt x="47654" y="149675"/>
                  </a:lnTo>
                  <a:lnTo>
                    <a:pt x="54558" y="143401"/>
                  </a:lnTo>
                  <a:lnTo>
                    <a:pt x="60713" y="134483"/>
                  </a:lnTo>
                  <a:lnTo>
                    <a:pt x="66015" y="123428"/>
                  </a:lnTo>
                  <a:lnTo>
                    <a:pt x="70286" y="111029"/>
                  </a:lnTo>
                  <a:lnTo>
                    <a:pt x="73557" y="97941"/>
                  </a:lnTo>
                  <a:lnTo>
                    <a:pt x="76870" y="86829"/>
                  </a:lnTo>
                  <a:lnTo>
                    <a:pt x="80968" y="81514"/>
                  </a:lnTo>
                  <a:lnTo>
                    <a:pt x="84947" y="82266"/>
                  </a:lnTo>
                  <a:lnTo>
                    <a:pt x="88640" y="87548"/>
                  </a:lnTo>
                  <a:lnTo>
                    <a:pt x="92332" y="95703"/>
                  </a:lnTo>
                  <a:lnTo>
                    <a:pt x="96431" y="105363"/>
                  </a:lnTo>
                  <a:lnTo>
                    <a:pt x="101125" y="115699"/>
                  </a:lnTo>
                  <a:lnTo>
                    <a:pt x="106566" y="126131"/>
                  </a:lnTo>
                  <a:lnTo>
                    <a:pt x="112968" y="136163"/>
                  </a:lnTo>
                  <a:lnTo>
                    <a:pt x="120342" y="145572"/>
                  </a:lnTo>
                  <a:lnTo>
                    <a:pt x="128395" y="153709"/>
                  </a:lnTo>
                  <a:lnTo>
                    <a:pt x="136636" y="159444"/>
                  </a:lnTo>
                  <a:lnTo>
                    <a:pt x="144799" y="162369"/>
                  </a:lnTo>
                  <a:lnTo>
                    <a:pt x="153248" y="163409"/>
                  </a:lnTo>
                  <a:lnTo>
                    <a:pt x="163049" y="162289"/>
                  </a:lnTo>
                  <a:lnTo>
                    <a:pt x="175999" y="158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70832" y="411985"/>
              <a:ext cx="136872" cy="144513"/>
            </a:xfrm>
            <a:custGeom>
              <a:avLst/>
              <a:gdLst/>
              <a:ahLst/>
              <a:cxnLst/>
              <a:rect l="0" t="0" r="0" b="0"/>
              <a:pathLst>
                <a:path w="136872" h="144513">
                  <a:moveTo>
                    <a:pt x="0" y="28698"/>
                  </a:moveTo>
                  <a:lnTo>
                    <a:pt x="67" y="43233"/>
                  </a:lnTo>
                  <a:lnTo>
                    <a:pt x="707" y="55864"/>
                  </a:lnTo>
                  <a:lnTo>
                    <a:pt x="2000" y="67773"/>
                  </a:lnTo>
                  <a:lnTo>
                    <a:pt x="3687" y="79428"/>
                  </a:lnTo>
                  <a:lnTo>
                    <a:pt x="5355" y="91268"/>
                  </a:lnTo>
                  <a:lnTo>
                    <a:pt x="6742" y="103435"/>
                  </a:lnTo>
                  <a:lnTo>
                    <a:pt x="6911" y="113370"/>
                  </a:lnTo>
                  <a:lnTo>
                    <a:pt x="5496" y="117249"/>
                  </a:lnTo>
                  <a:lnTo>
                    <a:pt x="3929" y="115237"/>
                  </a:lnTo>
                  <a:lnTo>
                    <a:pt x="2875" y="108994"/>
                  </a:lnTo>
                  <a:lnTo>
                    <a:pt x="2653" y="99981"/>
                  </a:lnTo>
                  <a:lnTo>
                    <a:pt x="3310" y="89197"/>
                  </a:lnTo>
                  <a:lnTo>
                    <a:pt x="4730" y="77446"/>
                  </a:lnTo>
                  <a:lnTo>
                    <a:pt x="6754" y="65440"/>
                  </a:lnTo>
                  <a:lnTo>
                    <a:pt x="9231" y="53569"/>
                  </a:lnTo>
                  <a:lnTo>
                    <a:pt x="12200" y="42128"/>
                  </a:lnTo>
                  <a:lnTo>
                    <a:pt x="15871" y="31432"/>
                  </a:lnTo>
                  <a:lnTo>
                    <a:pt x="20308" y="21579"/>
                  </a:lnTo>
                  <a:lnTo>
                    <a:pt x="25593" y="12978"/>
                  </a:lnTo>
                  <a:lnTo>
                    <a:pt x="31897" y="6402"/>
                  </a:lnTo>
                  <a:lnTo>
                    <a:pt x="39211" y="2095"/>
                  </a:lnTo>
                  <a:lnTo>
                    <a:pt x="47224" y="0"/>
                  </a:lnTo>
                  <a:lnTo>
                    <a:pt x="55441" y="22"/>
                  </a:lnTo>
                  <a:lnTo>
                    <a:pt x="63557" y="1892"/>
                  </a:lnTo>
                  <a:lnTo>
                    <a:pt x="71462" y="5399"/>
                  </a:lnTo>
                  <a:lnTo>
                    <a:pt x="79151" y="10485"/>
                  </a:lnTo>
                  <a:lnTo>
                    <a:pt x="86650" y="16975"/>
                  </a:lnTo>
                  <a:lnTo>
                    <a:pt x="93839" y="24600"/>
                  </a:lnTo>
                  <a:lnTo>
                    <a:pt x="100447" y="33088"/>
                  </a:lnTo>
                  <a:lnTo>
                    <a:pt x="106375" y="42204"/>
                  </a:lnTo>
                  <a:lnTo>
                    <a:pt x="111680" y="51765"/>
                  </a:lnTo>
                  <a:lnTo>
                    <a:pt x="116478" y="61636"/>
                  </a:lnTo>
                  <a:lnTo>
                    <a:pt x="120887" y="71720"/>
                  </a:lnTo>
                  <a:lnTo>
                    <a:pt x="124862" y="82072"/>
                  </a:lnTo>
                  <a:lnTo>
                    <a:pt x="128584" y="94216"/>
                  </a:lnTo>
                  <a:lnTo>
                    <a:pt x="132382" y="112574"/>
                  </a:lnTo>
                  <a:lnTo>
                    <a:pt x="136871" y="144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24742" y="195715"/>
              <a:ext cx="240093" cy="381839"/>
            </a:xfrm>
            <a:custGeom>
              <a:avLst/>
              <a:gdLst/>
              <a:ahLst/>
              <a:cxnLst/>
              <a:rect l="0" t="0" r="0" b="0"/>
              <a:pathLst>
                <a:path w="240093" h="381839">
                  <a:moveTo>
                    <a:pt x="88246" y="297611"/>
                  </a:moveTo>
                  <a:lnTo>
                    <a:pt x="90978" y="288809"/>
                  </a:lnTo>
                  <a:lnTo>
                    <a:pt x="91840" y="280463"/>
                  </a:lnTo>
                  <a:lnTo>
                    <a:pt x="90850" y="271768"/>
                  </a:lnTo>
                  <a:lnTo>
                    <a:pt x="88311" y="262820"/>
                  </a:lnTo>
                  <a:lnTo>
                    <a:pt x="84527" y="253974"/>
                  </a:lnTo>
                  <a:lnTo>
                    <a:pt x="79782" y="245448"/>
                  </a:lnTo>
                  <a:lnTo>
                    <a:pt x="74004" y="237778"/>
                  </a:lnTo>
                  <a:lnTo>
                    <a:pt x="66777" y="231846"/>
                  </a:lnTo>
                  <a:lnTo>
                    <a:pt x="58002" y="227985"/>
                  </a:lnTo>
                  <a:lnTo>
                    <a:pt x="48180" y="226361"/>
                  </a:lnTo>
                  <a:lnTo>
                    <a:pt x="38203" y="227234"/>
                  </a:lnTo>
                  <a:lnTo>
                    <a:pt x="28615" y="230493"/>
                  </a:lnTo>
                  <a:lnTo>
                    <a:pt x="19909" y="235917"/>
                  </a:lnTo>
                  <a:lnTo>
                    <a:pt x="12673" y="243361"/>
                  </a:lnTo>
                  <a:lnTo>
                    <a:pt x="7077" y="252543"/>
                  </a:lnTo>
                  <a:lnTo>
                    <a:pt x="3117" y="262942"/>
                  </a:lnTo>
                  <a:lnTo>
                    <a:pt x="811" y="273904"/>
                  </a:lnTo>
                  <a:lnTo>
                    <a:pt x="0" y="285013"/>
                  </a:lnTo>
                  <a:lnTo>
                    <a:pt x="570" y="296080"/>
                  </a:lnTo>
                  <a:lnTo>
                    <a:pt x="2539" y="307044"/>
                  </a:lnTo>
                  <a:lnTo>
                    <a:pt x="5790" y="317891"/>
                  </a:lnTo>
                  <a:lnTo>
                    <a:pt x="10258" y="328312"/>
                  </a:lnTo>
                  <a:lnTo>
                    <a:pt x="16007" y="337711"/>
                  </a:lnTo>
                  <a:lnTo>
                    <a:pt x="22948" y="345835"/>
                  </a:lnTo>
                  <a:lnTo>
                    <a:pt x="30879" y="352274"/>
                  </a:lnTo>
                  <a:lnTo>
                    <a:pt x="39574" y="356319"/>
                  </a:lnTo>
                  <a:lnTo>
                    <a:pt x="48819" y="357808"/>
                  </a:lnTo>
                  <a:lnTo>
                    <a:pt x="58128" y="356875"/>
                  </a:lnTo>
                  <a:lnTo>
                    <a:pt x="66764" y="353673"/>
                  </a:lnTo>
                  <a:lnTo>
                    <a:pt x="74383" y="348519"/>
                  </a:lnTo>
                  <a:lnTo>
                    <a:pt x="80989" y="341655"/>
                  </a:lnTo>
                  <a:lnTo>
                    <a:pt x="86742" y="333162"/>
                  </a:lnTo>
                  <a:lnTo>
                    <a:pt x="91836" y="323237"/>
                  </a:lnTo>
                  <a:lnTo>
                    <a:pt x="96445" y="312321"/>
                  </a:lnTo>
                  <a:lnTo>
                    <a:pt x="100710" y="301003"/>
                  </a:lnTo>
                  <a:lnTo>
                    <a:pt x="104729" y="289642"/>
                  </a:lnTo>
                  <a:lnTo>
                    <a:pt x="108414" y="278065"/>
                  </a:lnTo>
                  <a:lnTo>
                    <a:pt x="111510" y="265694"/>
                  </a:lnTo>
                  <a:lnTo>
                    <a:pt x="113920" y="252257"/>
                  </a:lnTo>
                  <a:lnTo>
                    <a:pt x="115536" y="237790"/>
                  </a:lnTo>
                  <a:lnTo>
                    <a:pt x="116172" y="222467"/>
                  </a:lnTo>
                  <a:lnTo>
                    <a:pt x="115824" y="206483"/>
                  </a:lnTo>
                  <a:lnTo>
                    <a:pt x="114794" y="189851"/>
                  </a:lnTo>
                  <a:lnTo>
                    <a:pt x="113572" y="172401"/>
                  </a:lnTo>
                  <a:lnTo>
                    <a:pt x="112454" y="154116"/>
                  </a:lnTo>
                  <a:lnTo>
                    <a:pt x="111384" y="135432"/>
                  </a:lnTo>
                  <a:lnTo>
                    <a:pt x="110059" y="117116"/>
                  </a:lnTo>
                  <a:lnTo>
                    <a:pt x="108317" y="99575"/>
                  </a:lnTo>
                  <a:lnTo>
                    <a:pt x="106146" y="82864"/>
                  </a:lnTo>
                  <a:lnTo>
                    <a:pt x="103609" y="66875"/>
                  </a:lnTo>
                  <a:lnTo>
                    <a:pt x="100784" y="51461"/>
                  </a:lnTo>
                  <a:lnTo>
                    <a:pt x="97581" y="36804"/>
                  </a:lnTo>
                  <a:lnTo>
                    <a:pt x="93752" y="23399"/>
                  </a:lnTo>
                  <a:lnTo>
                    <a:pt x="89213" y="11469"/>
                  </a:lnTo>
                  <a:lnTo>
                    <a:pt x="84008" y="2796"/>
                  </a:lnTo>
                  <a:lnTo>
                    <a:pt x="78912" y="0"/>
                  </a:lnTo>
                  <a:lnTo>
                    <a:pt x="75032" y="2736"/>
                  </a:lnTo>
                  <a:lnTo>
                    <a:pt x="72374" y="9439"/>
                  </a:lnTo>
                  <a:lnTo>
                    <a:pt x="70611" y="18752"/>
                  </a:lnTo>
                  <a:lnTo>
                    <a:pt x="69451" y="30070"/>
                  </a:lnTo>
                  <a:lnTo>
                    <a:pt x="68686" y="43409"/>
                  </a:lnTo>
                  <a:lnTo>
                    <a:pt x="68186" y="58646"/>
                  </a:lnTo>
                  <a:lnTo>
                    <a:pt x="68025" y="75476"/>
                  </a:lnTo>
                  <a:lnTo>
                    <a:pt x="68452" y="93540"/>
                  </a:lnTo>
                  <a:lnTo>
                    <a:pt x="69554" y="112511"/>
                  </a:lnTo>
                  <a:lnTo>
                    <a:pt x="71110" y="131964"/>
                  </a:lnTo>
                  <a:lnTo>
                    <a:pt x="72693" y="151397"/>
                  </a:lnTo>
                  <a:lnTo>
                    <a:pt x="74057" y="170536"/>
                  </a:lnTo>
                  <a:lnTo>
                    <a:pt x="75294" y="189149"/>
                  </a:lnTo>
                  <a:lnTo>
                    <a:pt x="76731" y="206962"/>
                  </a:lnTo>
                  <a:lnTo>
                    <a:pt x="78550" y="223904"/>
                  </a:lnTo>
                  <a:lnTo>
                    <a:pt x="80772" y="239910"/>
                  </a:lnTo>
                  <a:lnTo>
                    <a:pt x="83343" y="254828"/>
                  </a:lnTo>
                  <a:lnTo>
                    <a:pt x="86191" y="268658"/>
                  </a:lnTo>
                  <a:lnTo>
                    <a:pt x="89432" y="280739"/>
                  </a:lnTo>
                  <a:lnTo>
                    <a:pt x="94106" y="289537"/>
                  </a:lnTo>
                  <a:lnTo>
                    <a:pt x="100539" y="294291"/>
                  </a:lnTo>
                  <a:lnTo>
                    <a:pt x="107331" y="295408"/>
                  </a:lnTo>
                  <a:lnTo>
                    <a:pt x="114092" y="293853"/>
                  </a:lnTo>
                  <a:lnTo>
                    <a:pt x="121169" y="290803"/>
                  </a:lnTo>
                  <a:lnTo>
                    <a:pt x="129228" y="287484"/>
                  </a:lnTo>
                  <a:lnTo>
                    <a:pt x="138547" y="284561"/>
                  </a:lnTo>
                  <a:lnTo>
                    <a:pt x="149062" y="282079"/>
                  </a:lnTo>
                  <a:lnTo>
                    <a:pt x="160561" y="279709"/>
                  </a:lnTo>
                  <a:lnTo>
                    <a:pt x="172808" y="277213"/>
                  </a:lnTo>
                  <a:lnTo>
                    <a:pt x="185436" y="274343"/>
                  </a:lnTo>
                  <a:lnTo>
                    <a:pt x="197977" y="270796"/>
                  </a:lnTo>
                  <a:lnTo>
                    <a:pt x="210167" y="266465"/>
                  </a:lnTo>
                  <a:lnTo>
                    <a:pt x="221298" y="261096"/>
                  </a:lnTo>
                  <a:lnTo>
                    <a:pt x="230184" y="254208"/>
                  </a:lnTo>
                  <a:lnTo>
                    <a:pt x="236367" y="245698"/>
                  </a:lnTo>
                  <a:lnTo>
                    <a:pt x="239721" y="236238"/>
                  </a:lnTo>
                  <a:lnTo>
                    <a:pt x="240092" y="227044"/>
                  </a:lnTo>
                  <a:lnTo>
                    <a:pt x="237708" y="218798"/>
                  </a:lnTo>
                  <a:lnTo>
                    <a:pt x="232890" y="211809"/>
                  </a:lnTo>
                  <a:lnTo>
                    <a:pt x="225861" y="206265"/>
                  </a:lnTo>
                  <a:lnTo>
                    <a:pt x="216966" y="202106"/>
                  </a:lnTo>
                  <a:lnTo>
                    <a:pt x="206931" y="199433"/>
                  </a:lnTo>
                  <a:lnTo>
                    <a:pt x="196745" y="198596"/>
                  </a:lnTo>
                  <a:lnTo>
                    <a:pt x="186976" y="199625"/>
                  </a:lnTo>
                  <a:lnTo>
                    <a:pt x="177792" y="202432"/>
                  </a:lnTo>
                  <a:lnTo>
                    <a:pt x="169163" y="206981"/>
                  </a:lnTo>
                  <a:lnTo>
                    <a:pt x="160993" y="213082"/>
                  </a:lnTo>
                  <a:lnTo>
                    <a:pt x="153336" y="220601"/>
                  </a:lnTo>
                  <a:lnTo>
                    <a:pt x="146404" y="229542"/>
                  </a:lnTo>
                  <a:lnTo>
                    <a:pt x="140264" y="239777"/>
                  </a:lnTo>
                  <a:lnTo>
                    <a:pt x="135155" y="251072"/>
                  </a:lnTo>
                  <a:lnTo>
                    <a:pt x="131553" y="263177"/>
                  </a:lnTo>
                  <a:lnTo>
                    <a:pt x="129583" y="275870"/>
                  </a:lnTo>
                  <a:lnTo>
                    <a:pt x="129226" y="288817"/>
                  </a:lnTo>
                  <a:lnTo>
                    <a:pt x="130499" y="301581"/>
                  </a:lnTo>
                  <a:lnTo>
                    <a:pt x="133248" y="313934"/>
                  </a:lnTo>
                  <a:lnTo>
                    <a:pt x="137364" y="325516"/>
                  </a:lnTo>
                  <a:lnTo>
                    <a:pt x="142867" y="335769"/>
                  </a:lnTo>
                  <a:lnTo>
                    <a:pt x="149639" y="344516"/>
                  </a:lnTo>
                  <a:lnTo>
                    <a:pt x="157456" y="351899"/>
                  </a:lnTo>
                  <a:lnTo>
                    <a:pt x="166073" y="358182"/>
                  </a:lnTo>
                  <a:lnTo>
                    <a:pt x="175262" y="363630"/>
                  </a:lnTo>
                  <a:lnTo>
                    <a:pt x="184398" y="368325"/>
                  </a:lnTo>
                  <a:lnTo>
                    <a:pt x="193354" y="372616"/>
                  </a:lnTo>
                  <a:lnTo>
                    <a:pt x="202913" y="376887"/>
                  </a:lnTo>
                  <a:lnTo>
                    <a:pt x="214588" y="381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96475" y="233465"/>
              <a:ext cx="121840" cy="368974"/>
            </a:xfrm>
            <a:custGeom>
              <a:avLst/>
              <a:gdLst/>
              <a:ahLst/>
              <a:cxnLst/>
              <a:rect l="0" t="0" r="0" b="0"/>
              <a:pathLst>
                <a:path w="121840" h="368974">
                  <a:moveTo>
                    <a:pt x="79725" y="291446"/>
                  </a:moveTo>
                  <a:lnTo>
                    <a:pt x="82525" y="282645"/>
                  </a:lnTo>
                  <a:lnTo>
                    <a:pt x="84026" y="274298"/>
                  </a:lnTo>
                  <a:lnTo>
                    <a:pt x="84329" y="265604"/>
                  </a:lnTo>
                  <a:lnTo>
                    <a:pt x="83477" y="256656"/>
                  </a:lnTo>
                  <a:lnTo>
                    <a:pt x="81361" y="247809"/>
                  </a:lnTo>
                  <a:lnTo>
                    <a:pt x="78034" y="239284"/>
                  </a:lnTo>
                  <a:lnTo>
                    <a:pt x="73526" y="231614"/>
                  </a:lnTo>
                  <a:lnTo>
                    <a:pt x="67758" y="225682"/>
                  </a:lnTo>
                  <a:lnTo>
                    <a:pt x="60811" y="221816"/>
                  </a:lnTo>
                  <a:lnTo>
                    <a:pt x="53047" y="220019"/>
                  </a:lnTo>
                  <a:lnTo>
                    <a:pt x="44998" y="220244"/>
                  </a:lnTo>
                  <a:lnTo>
                    <a:pt x="37000" y="222250"/>
                  </a:lnTo>
                  <a:lnTo>
                    <a:pt x="29343" y="225848"/>
                  </a:lnTo>
                  <a:lnTo>
                    <a:pt x="22355" y="230995"/>
                  </a:lnTo>
                  <a:lnTo>
                    <a:pt x="16143" y="237531"/>
                  </a:lnTo>
                  <a:lnTo>
                    <a:pt x="10803" y="245357"/>
                  </a:lnTo>
                  <a:lnTo>
                    <a:pt x="6506" y="254511"/>
                  </a:lnTo>
                  <a:lnTo>
                    <a:pt x="3248" y="264892"/>
                  </a:lnTo>
                  <a:lnTo>
                    <a:pt x="1041" y="276287"/>
                  </a:lnTo>
                  <a:lnTo>
                    <a:pt x="0" y="288460"/>
                  </a:lnTo>
                  <a:lnTo>
                    <a:pt x="82" y="301199"/>
                  </a:lnTo>
                  <a:lnTo>
                    <a:pt x="1271" y="314175"/>
                  </a:lnTo>
                  <a:lnTo>
                    <a:pt x="3664" y="326961"/>
                  </a:lnTo>
                  <a:lnTo>
                    <a:pt x="7204" y="339318"/>
                  </a:lnTo>
                  <a:lnTo>
                    <a:pt x="11868" y="350563"/>
                  </a:lnTo>
                  <a:lnTo>
                    <a:pt x="17747" y="359526"/>
                  </a:lnTo>
                  <a:lnTo>
                    <a:pt x="24772" y="365757"/>
                  </a:lnTo>
                  <a:lnTo>
                    <a:pt x="32590" y="368973"/>
                  </a:lnTo>
                  <a:lnTo>
                    <a:pt x="40676" y="368720"/>
                  </a:lnTo>
                  <a:lnTo>
                    <a:pt x="48700" y="365103"/>
                  </a:lnTo>
                  <a:lnTo>
                    <a:pt x="56373" y="358643"/>
                  </a:lnTo>
                  <a:lnTo>
                    <a:pt x="63373" y="349973"/>
                  </a:lnTo>
                  <a:lnTo>
                    <a:pt x="69601" y="339670"/>
                  </a:lnTo>
                  <a:lnTo>
                    <a:pt x="75292" y="328200"/>
                  </a:lnTo>
                  <a:lnTo>
                    <a:pt x="80889" y="315911"/>
                  </a:lnTo>
                  <a:lnTo>
                    <a:pt x="86652" y="303054"/>
                  </a:lnTo>
                  <a:lnTo>
                    <a:pt x="92339" y="289643"/>
                  </a:lnTo>
                  <a:lnTo>
                    <a:pt x="97325" y="275494"/>
                  </a:lnTo>
                  <a:lnTo>
                    <a:pt x="101312" y="260563"/>
                  </a:lnTo>
                  <a:lnTo>
                    <a:pt x="104481" y="244941"/>
                  </a:lnTo>
                  <a:lnTo>
                    <a:pt x="107297" y="228768"/>
                  </a:lnTo>
                  <a:lnTo>
                    <a:pt x="110071" y="212182"/>
                  </a:lnTo>
                  <a:lnTo>
                    <a:pt x="112613" y="195298"/>
                  </a:lnTo>
                  <a:lnTo>
                    <a:pt x="114342" y="178204"/>
                  </a:lnTo>
                  <a:lnTo>
                    <a:pt x="114993" y="160968"/>
                  </a:lnTo>
                  <a:lnTo>
                    <a:pt x="114769" y="143802"/>
                  </a:lnTo>
                  <a:lnTo>
                    <a:pt x="114155" y="127042"/>
                  </a:lnTo>
                  <a:lnTo>
                    <a:pt x="113477" y="110842"/>
                  </a:lnTo>
                  <a:lnTo>
                    <a:pt x="112718" y="95182"/>
                  </a:lnTo>
                  <a:lnTo>
                    <a:pt x="111610" y="79974"/>
                  </a:lnTo>
                  <a:lnTo>
                    <a:pt x="110016" y="65115"/>
                  </a:lnTo>
                  <a:lnTo>
                    <a:pt x="107945" y="50677"/>
                  </a:lnTo>
                  <a:lnTo>
                    <a:pt x="105477" y="36895"/>
                  </a:lnTo>
                  <a:lnTo>
                    <a:pt x="102699" y="23866"/>
                  </a:lnTo>
                  <a:lnTo>
                    <a:pt x="99503" y="12343"/>
                  </a:lnTo>
                  <a:lnTo>
                    <a:pt x="94870" y="3952"/>
                  </a:lnTo>
                  <a:lnTo>
                    <a:pt x="88804" y="0"/>
                  </a:lnTo>
                  <a:lnTo>
                    <a:pt x="83323" y="1013"/>
                  </a:lnTo>
                  <a:lnTo>
                    <a:pt x="79088" y="6453"/>
                  </a:lnTo>
                  <a:lnTo>
                    <a:pt x="76013" y="15397"/>
                  </a:lnTo>
                  <a:lnTo>
                    <a:pt x="73847" y="26948"/>
                  </a:lnTo>
                  <a:lnTo>
                    <a:pt x="72353" y="40369"/>
                  </a:lnTo>
                  <a:lnTo>
                    <a:pt x="71501" y="55102"/>
                  </a:lnTo>
                  <a:lnTo>
                    <a:pt x="71453" y="70743"/>
                  </a:lnTo>
                  <a:lnTo>
                    <a:pt x="72231" y="87008"/>
                  </a:lnTo>
                  <a:lnTo>
                    <a:pt x="73567" y="103863"/>
                  </a:lnTo>
                  <a:lnTo>
                    <a:pt x="75002" y="121478"/>
                  </a:lnTo>
                  <a:lnTo>
                    <a:pt x="76266" y="139881"/>
                  </a:lnTo>
                  <a:lnTo>
                    <a:pt x="77436" y="158648"/>
                  </a:lnTo>
                  <a:lnTo>
                    <a:pt x="78829" y="177022"/>
                  </a:lnTo>
                  <a:lnTo>
                    <a:pt x="80618" y="194603"/>
                  </a:lnTo>
                  <a:lnTo>
                    <a:pt x="82820" y="211340"/>
                  </a:lnTo>
                  <a:lnTo>
                    <a:pt x="85377" y="227347"/>
                  </a:lnTo>
                  <a:lnTo>
                    <a:pt x="88216" y="242778"/>
                  </a:lnTo>
                  <a:lnTo>
                    <a:pt x="91429" y="257616"/>
                  </a:lnTo>
                  <a:lnTo>
                    <a:pt x="95263" y="271674"/>
                  </a:lnTo>
                  <a:lnTo>
                    <a:pt x="99796" y="284902"/>
                  </a:lnTo>
                  <a:lnTo>
                    <a:pt x="104658" y="296946"/>
                  </a:lnTo>
                  <a:lnTo>
                    <a:pt x="109593" y="308261"/>
                  </a:lnTo>
                  <a:lnTo>
                    <a:pt x="115035" y="319842"/>
                  </a:lnTo>
                  <a:lnTo>
                    <a:pt x="121839" y="333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81526" y="143912"/>
              <a:ext cx="294800" cy="581042"/>
            </a:xfrm>
            <a:custGeom>
              <a:avLst/>
              <a:gdLst/>
              <a:ahLst/>
              <a:cxnLst/>
              <a:rect l="0" t="0" r="0" b="0"/>
              <a:pathLst>
                <a:path w="294800" h="581042">
                  <a:moveTo>
                    <a:pt x="0" y="486284"/>
                  </a:moveTo>
                  <a:lnTo>
                    <a:pt x="2934" y="474616"/>
                  </a:lnTo>
                  <a:lnTo>
                    <a:pt x="5716" y="464127"/>
                  </a:lnTo>
                  <a:lnTo>
                    <a:pt x="8612" y="453811"/>
                  </a:lnTo>
                  <a:lnTo>
                    <a:pt x="11479" y="442992"/>
                  </a:lnTo>
                  <a:lnTo>
                    <a:pt x="13996" y="430703"/>
                  </a:lnTo>
                  <a:lnTo>
                    <a:pt x="16011" y="416568"/>
                  </a:lnTo>
                  <a:lnTo>
                    <a:pt x="17697" y="401181"/>
                  </a:lnTo>
                  <a:lnTo>
                    <a:pt x="19440" y="385779"/>
                  </a:lnTo>
                  <a:lnTo>
                    <a:pt x="21461" y="371077"/>
                  </a:lnTo>
                  <a:lnTo>
                    <a:pt x="23650" y="356785"/>
                  </a:lnTo>
                  <a:lnTo>
                    <a:pt x="25666" y="341910"/>
                  </a:lnTo>
                  <a:lnTo>
                    <a:pt x="27319" y="325899"/>
                  </a:lnTo>
                  <a:lnTo>
                    <a:pt x="28582" y="308516"/>
                  </a:lnTo>
                  <a:lnTo>
                    <a:pt x="29504" y="289618"/>
                  </a:lnTo>
                  <a:lnTo>
                    <a:pt x="30164" y="269318"/>
                  </a:lnTo>
                  <a:lnTo>
                    <a:pt x="30793" y="248514"/>
                  </a:lnTo>
                  <a:lnTo>
                    <a:pt x="31755" y="228708"/>
                  </a:lnTo>
                  <a:lnTo>
                    <a:pt x="33218" y="210645"/>
                  </a:lnTo>
                  <a:lnTo>
                    <a:pt x="35016" y="193894"/>
                  </a:lnTo>
                  <a:lnTo>
                    <a:pt x="36762" y="177271"/>
                  </a:lnTo>
                  <a:lnTo>
                    <a:pt x="38231" y="160053"/>
                  </a:lnTo>
                  <a:lnTo>
                    <a:pt x="39368" y="142350"/>
                  </a:lnTo>
                  <a:lnTo>
                    <a:pt x="40205" y="124824"/>
                  </a:lnTo>
                  <a:lnTo>
                    <a:pt x="40803" y="107876"/>
                  </a:lnTo>
                  <a:lnTo>
                    <a:pt x="41222" y="91596"/>
                  </a:lnTo>
                  <a:lnTo>
                    <a:pt x="41510" y="75909"/>
                  </a:lnTo>
                  <a:lnTo>
                    <a:pt x="41720" y="60727"/>
                  </a:lnTo>
                  <a:lnTo>
                    <a:pt x="42318" y="47031"/>
                  </a:lnTo>
                  <a:lnTo>
                    <a:pt x="44145" y="38113"/>
                  </a:lnTo>
                  <a:lnTo>
                    <a:pt x="47065" y="35796"/>
                  </a:lnTo>
                  <a:lnTo>
                    <a:pt x="50270" y="38155"/>
                  </a:lnTo>
                  <a:lnTo>
                    <a:pt x="53520" y="43615"/>
                  </a:lnTo>
                  <a:lnTo>
                    <a:pt x="56804" y="51400"/>
                  </a:lnTo>
                  <a:lnTo>
                    <a:pt x="60136" y="60966"/>
                  </a:lnTo>
                  <a:lnTo>
                    <a:pt x="63679" y="71698"/>
                  </a:lnTo>
                  <a:lnTo>
                    <a:pt x="67736" y="82921"/>
                  </a:lnTo>
                  <a:lnTo>
                    <a:pt x="72427" y="94217"/>
                  </a:lnTo>
                  <a:lnTo>
                    <a:pt x="77712" y="105248"/>
                  </a:lnTo>
                  <a:lnTo>
                    <a:pt x="83483" y="115660"/>
                  </a:lnTo>
                  <a:lnTo>
                    <a:pt x="89629" y="125325"/>
                  </a:lnTo>
                  <a:lnTo>
                    <a:pt x="96214" y="134138"/>
                  </a:lnTo>
                  <a:lnTo>
                    <a:pt x="103465" y="141920"/>
                  </a:lnTo>
                  <a:lnTo>
                    <a:pt x="111451" y="148663"/>
                  </a:lnTo>
                  <a:lnTo>
                    <a:pt x="119931" y="154023"/>
                  </a:lnTo>
                  <a:lnTo>
                    <a:pt x="128470" y="157269"/>
                  </a:lnTo>
                  <a:lnTo>
                    <a:pt x="136805" y="158181"/>
                  </a:lnTo>
                  <a:lnTo>
                    <a:pt x="144859" y="156675"/>
                  </a:lnTo>
                  <a:lnTo>
                    <a:pt x="152647" y="152548"/>
                  </a:lnTo>
                  <a:lnTo>
                    <a:pt x="160213" y="145961"/>
                  </a:lnTo>
                  <a:lnTo>
                    <a:pt x="167447" y="137489"/>
                  </a:lnTo>
                  <a:lnTo>
                    <a:pt x="174086" y="127909"/>
                  </a:lnTo>
                  <a:lnTo>
                    <a:pt x="180040" y="117766"/>
                  </a:lnTo>
                  <a:lnTo>
                    <a:pt x="185531" y="107198"/>
                  </a:lnTo>
                  <a:lnTo>
                    <a:pt x="190986" y="96045"/>
                  </a:lnTo>
                  <a:lnTo>
                    <a:pt x="196654" y="84252"/>
                  </a:lnTo>
                  <a:lnTo>
                    <a:pt x="202445" y="72045"/>
                  </a:lnTo>
                  <a:lnTo>
                    <a:pt x="208034" y="59843"/>
                  </a:lnTo>
                  <a:lnTo>
                    <a:pt x="213239" y="47886"/>
                  </a:lnTo>
                  <a:lnTo>
                    <a:pt x="218038" y="36076"/>
                  </a:lnTo>
                  <a:lnTo>
                    <a:pt x="222488" y="24080"/>
                  </a:lnTo>
                  <a:lnTo>
                    <a:pt x="226672" y="11801"/>
                  </a:lnTo>
                  <a:lnTo>
                    <a:pt x="230862" y="2359"/>
                  </a:lnTo>
                  <a:lnTo>
                    <a:pt x="234774" y="0"/>
                  </a:lnTo>
                  <a:lnTo>
                    <a:pt x="237556" y="4018"/>
                  </a:lnTo>
                  <a:lnTo>
                    <a:pt x="239310" y="12570"/>
                  </a:lnTo>
                  <a:lnTo>
                    <a:pt x="240382" y="24002"/>
                  </a:lnTo>
                  <a:lnTo>
                    <a:pt x="241037" y="36972"/>
                  </a:lnTo>
                  <a:lnTo>
                    <a:pt x="241442" y="50683"/>
                  </a:lnTo>
                  <a:lnTo>
                    <a:pt x="241696" y="65371"/>
                  </a:lnTo>
                  <a:lnTo>
                    <a:pt x="241857" y="82070"/>
                  </a:lnTo>
                  <a:lnTo>
                    <a:pt x="241961" y="101195"/>
                  </a:lnTo>
                  <a:lnTo>
                    <a:pt x="242028" y="121929"/>
                  </a:lnTo>
                  <a:lnTo>
                    <a:pt x="242071" y="142628"/>
                  </a:lnTo>
                  <a:lnTo>
                    <a:pt x="242100" y="162328"/>
                  </a:lnTo>
                  <a:lnTo>
                    <a:pt x="242119" y="180774"/>
                  </a:lnTo>
                  <a:lnTo>
                    <a:pt x="242131" y="198070"/>
                  </a:lnTo>
                  <a:lnTo>
                    <a:pt x="242144" y="214438"/>
                  </a:lnTo>
                  <a:lnTo>
                    <a:pt x="242323" y="230108"/>
                  </a:lnTo>
                  <a:lnTo>
                    <a:pt x="242974" y="245272"/>
                  </a:lnTo>
                  <a:lnTo>
                    <a:pt x="244225" y="260081"/>
                  </a:lnTo>
                  <a:lnTo>
                    <a:pt x="245880" y="274641"/>
                  </a:lnTo>
                  <a:lnTo>
                    <a:pt x="247529" y="289032"/>
                  </a:lnTo>
                  <a:lnTo>
                    <a:pt x="248933" y="303308"/>
                  </a:lnTo>
                  <a:lnTo>
                    <a:pt x="250026" y="317506"/>
                  </a:lnTo>
                  <a:lnTo>
                    <a:pt x="250834" y="331651"/>
                  </a:lnTo>
                  <a:lnTo>
                    <a:pt x="251418" y="345760"/>
                  </a:lnTo>
                  <a:lnTo>
                    <a:pt x="251995" y="359846"/>
                  </a:lnTo>
                  <a:lnTo>
                    <a:pt x="252923" y="373916"/>
                  </a:lnTo>
                  <a:lnTo>
                    <a:pt x="254367" y="387984"/>
                  </a:lnTo>
                  <a:lnTo>
                    <a:pt x="256323" y="402382"/>
                  </a:lnTo>
                  <a:lnTo>
                    <a:pt x="258707" y="417726"/>
                  </a:lnTo>
                  <a:lnTo>
                    <a:pt x="261422" y="434268"/>
                  </a:lnTo>
                  <a:lnTo>
                    <a:pt x="264380" y="451615"/>
                  </a:lnTo>
                  <a:lnTo>
                    <a:pt x="267512" y="468953"/>
                  </a:lnTo>
                  <a:lnTo>
                    <a:pt x="270763" y="485794"/>
                  </a:lnTo>
                  <a:lnTo>
                    <a:pt x="274098" y="501846"/>
                  </a:lnTo>
                  <a:lnTo>
                    <a:pt x="277489" y="516852"/>
                  </a:lnTo>
                  <a:lnTo>
                    <a:pt x="280916" y="530780"/>
                  </a:lnTo>
                  <a:lnTo>
                    <a:pt x="284212" y="543326"/>
                  </a:lnTo>
                  <a:lnTo>
                    <a:pt x="287395" y="555048"/>
                  </a:lnTo>
                  <a:lnTo>
                    <a:pt x="290746" y="566975"/>
                  </a:lnTo>
                  <a:lnTo>
                    <a:pt x="294799" y="581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82541" y="514382"/>
              <a:ext cx="111750" cy="157654"/>
            </a:xfrm>
            <a:custGeom>
              <a:avLst/>
              <a:gdLst/>
              <a:ahLst/>
              <a:cxnLst/>
              <a:rect l="0" t="0" r="0" b="0"/>
              <a:pathLst>
                <a:path w="111750" h="157654">
                  <a:moveTo>
                    <a:pt x="56954" y="0"/>
                  </a:moveTo>
                  <a:lnTo>
                    <a:pt x="45353" y="3068"/>
                  </a:lnTo>
                  <a:lnTo>
                    <a:pt x="35505" y="7131"/>
                  </a:lnTo>
                  <a:lnTo>
                    <a:pt x="26508" y="12628"/>
                  </a:lnTo>
                  <a:lnTo>
                    <a:pt x="18412" y="19561"/>
                  </a:lnTo>
                  <a:lnTo>
                    <a:pt x="11682" y="28007"/>
                  </a:lnTo>
                  <a:lnTo>
                    <a:pt x="6470" y="37857"/>
                  </a:lnTo>
                  <a:lnTo>
                    <a:pt x="2789" y="48868"/>
                  </a:lnTo>
                  <a:lnTo>
                    <a:pt x="679" y="60770"/>
                  </a:lnTo>
                  <a:lnTo>
                    <a:pt x="0" y="73321"/>
                  </a:lnTo>
                  <a:lnTo>
                    <a:pt x="491" y="86169"/>
                  </a:lnTo>
                  <a:lnTo>
                    <a:pt x="1875" y="98867"/>
                  </a:lnTo>
                  <a:lnTo>
                    <a:pt x="3921" y="111174"/>
                  </a:lnTo>
                  <a:lnTo>
                    <a:pt x="6767" y="122725"/>
                  </a:lnTo>
                  <a:lnTo>
                    <a:pt x="10886" y="132957"/>
                  </a:lnTo>
                  <a:lnTo>
                    <a:pt x="16437" y="141681"/>
                  </a:lnTo>
                  <a:lnTo>
                    <a:pt x="23285" y="148709"/>
                  </a:lnTo>
                  <a:lnTo>
                    <a:pt x="31178" y="153689"/>
                  </a:lnTo>
                  <a:lnTo>
                    <a:pt x="39854" y="156628"/>
                  </a:lnTo>
                  <a:lnTo>
                    <a:pt x="48932" y="157653"/>
                  </a:lnTo>
                  <a:lnTo>
                    <a:pt x="57939" y="156838"/>
                  </a:lnTo>
                  <a:lnTo>
                    <a:pt x="66616" y="154395"/>
                  </a:lnTo>
                  <a:lnTo>
                    <a:pt x="74746" y="150318"/>
                  </a:lnTo>
                  <a:lnTo>
                    <a:pt x="82060" y="144308"/>
                  </a:lnTo>
                  <a:lnTo>
                    <a:pt x="88498" y="136382"/>
                  </a:lnTo>
                  <a:lnTo>
                    <a:pt x="94161" y="126975"/>
                  </a:lnTo>
                  <a:lnTo>
                    <a:pt x="99208" y="116753"/>
                  </a:lnTo>
                  <a:lnTo>
                    <a:pt x="103782" y="106176"/>
                  </a:lnTo>
                  <a:lnTo>
                    <a:pt x="107688" y="95483"/>
                  </a:lnTo>
                  <a:lnTo>
                    <a:pt x="110406" y="84779"/>
                  </a:lnTo>
                  <a:lnTo>
                    <a:pt x="111749" y="74104"/>
                  </a:lnTo>
                  <a:lnTo>
                    <a:pt x="111667" y="63631"/>
                  </a:lnTo>
                  <a:lnTo>
                    <a:pt x="110091" y="53665"/>
                  </a:lnTo>
                  <a:lnTo>
                    <a:pt x="107080" y="44336"/>
                  </a:lnTo>
                  <a:lnTo>
                    <a:pt x="102416" y="35541"/>
                  </a:lnTo>
                  <a:lnTo>
                    <a:pt x="93927" y="27607"/>
                  </a:lnTo>
                  <a:lnTo>
                    <a:pt x="7801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34252" y="490038"/>
              <a:ext cx="210571" cy="182273"/>
            </a:xfrm>
            <a:custGeom>
              <a:avLst/>
              <a:gdLst/>
              <a:ahLst/>
              <a:cxnLst/>
              <a:rect l="0" t="0" r="0" b="0"/>
              <a:pathLst>
                <a:path w="210571" h="182273">
                  <a:moveTo>
                    <a:pt x="0" y="87515"/>
                  </a:moveTo>
                  <a:lnTo>
                    <a:pt x="2933" y="96317"/>
                  </a:lnTo>
                  <a:lnTo>
                    <a:pt x="5715" y="104663"/>
                  </a:lnTo>
                  <a:lnTo>
                    <a:pt x="8615" y="113362"/>
                  </a:lnTo>
                  <a:lnTo>
                    <a:pt x="11655" y="122483"/>
                  </a:lnTo>
                  <a:lnTo>
                    <a:pt x="14820" y="131978"/>
                  </a:lnTo>
                  <a:lnTo>
                    <a:pt x="18059" y="141691"/>
                  </a:lnTo>
                  <a:lnTo>
                    <a:pt x="20474" y="148763"/>
                  </a:lnTo>
                  <a:lnTo>
                    <a:pt x="21006" y="149710"/>
                  </a:lnTo>
                  <a:lnTo>
                    <a:pt x="20056" y="145612"/>
                  </a:lnTo>
                  <a:lnTo>
                    <a:pt x="18158" y="138263"/>
                  </a:lnTo>
                  <a:lnTo>
                    <a:pt x="15670" y="129150"/>
                  </a:lnTo>
                  <a:lnTo>
                    <a:pt x="12817" y="119173"/>
                  </a:lnTo>
                  <a:lnTo>
                    <a:pt x="9902" y="108644"/>
                  </a:lnTo>
                  <a:lnTo>
                    <a:pt x="7315" y="97482"/>
                  </a:lnTo>
                  <a:lnTo>
                    <a:pt x="5243" y="85665"/>
                  </a:lnTo>
                  <a:lnTo>
                    <a:pt x="3850" y="73433"/>
                  </a:lnTo>
                  <a:lnTo>
                    <a:pt x="3363" y="61211"/>
                  </a:lnTo>
                  <a:lnTo>
                    <a:pt x="3824" y="49261"/>
                  </a:lnTo>
                  <a:lnTo>
                    <a:pt x="5438" y="38304"/>
                  </a:lnTo>
                  <a:lnTo>
                    <a:pt x="8649" y="29541"/>
                  </a:lnTo>
                  <a:lnTo>
                    <a:pt x="13551" y="23438"/>
                  </a:lnTo>
                  <a:lnTo>
                    <a:pt x="19944" y="19970"/>
                  </a:lnTo>
                  <a:lnTo>
                    <a:pt x="27523" y="18990"/>
                  </a:lnTo>
                  <a:lnTo>
                    <a:pt x="35984" y="20147"/>
                  </a:lnTo>
                  <a:lnTo>
                    <a:pt x="44918" y="23158"/>
                  </a:lnTo>
                  <a:lnTo>
                    <a:pt x="53827" y="27902"/>
                  </a:lnTo>
                  <a:lnTo>
                    <a:pt x="62438" y="34159"/>
                  </a:lnTo>
                  <a:lnTo>
                    <a:pt x="70524" y="41627"/>
                  </a:lnTo>
                  <a:lnTo>
                    <a:pt x="77808" y="50008"/>
                  </a:lnTo>
                  <a:lnTo>
                    <a:pt x="84213" y="58959"/>
                  </a:lnTo>
                  <a:lnTo>
                    <a:pt x="89392" y="64994"/>
                  </a:lnTo>
                  <a:lnTo>
                    <a:pt x="92741" y="64281"/>
                  </a:lnTo>
                  <a:lnTo>
                    <a:pt x="94414" y="58587"/>
                  </a:lnTo>
                  <a:lnTo>
                    <a:pt x="95086" y="49820"/>
                  </a:lnTo>
                  <a:lnTo>
                    <a:pt x="95608" y="39485"/>
                  </a:lnTo>
                  <a:lnTo>
                    <a:pt x="96881" y="28906"/>
                  </a:lnTo>
                  <a:lnTo>
                    <a:pt x="99305" y="18798"/>
                  </a:lnTo>
                  <a:lnTo>
                    <a:pt x="103035" y="10021"/>
                  </a:lnTo>
                  <a:lnTo>
                    <a:pt x="108196" y="3774"/>
                  </a:lnTo>
                  <a:lnTo>
                    <a:pt x="114695" y="463"/>
                  </a:lnTo>
                  <a:lnTo>
                    <a:pt x="122138" y="0"/>
                  </a:lnTo>
                  <a:lnTo>
                    <a:pt x="129963" y="2180"/>
                  </a:lnTo>
                  <a:lnTo>
                    <a:pt x="137810" y="6603"/>
                  </a:lnTo>
                  <a:lnTo>
                    <a:pt x="145534" y="12787"/>
                  </a:lnTo>
                  <a:lnTo>
                    <a:pt x="153100" y="20282"/>
                  </a:lnTo>
                  <a:lnTo>
                    <a:pt x="160521" y="28726"/>
                  </a:lnTo>
                  <a:lnTo>
                    <a:pt x="167827" y="38000"/>
                  </a:lnTo>
                  <a:lnTo>
                    <a:pt x="175046" y="48210"/>
                  </a:lnTo>
                  <a:lnTo>
                    <a:pt x="182194" y="59338"/>
                  </a:lnTo>
                  <a:lnTo>
                    <a:pt x="188962" y="71253"/>
                  </a:lnTo>
                  <a:lnTo>
                    <a:pt x="194748" y="83783"/>
                  </a:lnTo>
                  <a:lnTo>
                    <a:pt x="199305" y="96766"/>
                  </a:lnTo>
                  <a:lnTo>
                    <a:pt x="202709" y="110042"/>
                  </a:lnTo>
                  <a:lnTo>
                    <a:pt x="205528" y="125073"/>
                  </a:lnTo>
                  <a:lnTo>
                    <a:pt x="208007" y="146531"/>
                  </a:lnTo>
                  <a:lnTo>
                    <a:pt x="210570" y="182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08034" y="272227"/>
              <a:ext cx="42116" cy="400084"/>
            </a:xfrm>
            <a:custGeom>
              <a:avLst/>
              <a:gdLst/>
              <a:ahLst/>
              <a:cxnLst/>
              <a:rect l="0" t="0" r="0" b="0"/>
              <a:pathLst>
                <a:path w="42116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80"/>
                  </a:lnTo>
                  <a:lnTo>
                    <a:pt x="3728" y="99838"/>
                  </a:lnTo>
                  <a:lnTo>
                    <a:pt x="5376" y="114146"/>
                  </a:lnTo>
                  <a:lnTo>
                    <a:pt x="6784" y="129724"/>
                  </a:lnTo>
                  <a:lnTo>
                    <a:pt x="8049" y="146119"/>
                  </a:lnTo>
                  <a:lnTo>
                    <a:pt x="9506" y="162217"/>
                  </a:lnTo>
                  <a:lnTo>
                    <a:pt x="11337" y="177394"/>
                  </a:lnTo>
                  <a:lnTo>
                    <a:pt x="13567" y="192009"/>
                  </a:lnTo>
                  <a:lnTo>
                    <a:pt x="16143" y="207101"/>
                  </a:lnTo>
                  <a:lnTo>
                    <a:pt x="18986" y="223251"/>
                  </a:lnTo>
                  <a:lnTo>
                    <a:pt x="21862" y="240386"/>
                  </a:lnTo>
                  <a:lnTo>
                    <a:pt x="24404" y="258053"/>
                  </a:lnTo>
                  <a:lnTo>
                    <a:pt x="26449" y="275900"/>
                  </a:lnTo>
                  <a:lnTo>
                    <a:pt x="28159" y="293428"/>
                  </a:lnTo>
                  <a:lnTo>
                    <a:pt x="29921" y="309957"/>
                  </a:lnTo>
                  <a:lnTo>
                    <a:pt x="31956" y="325209"/>
                  </a:lnTo>
                  <a:lnTo>
                    <a:pt x="34165" y="339194"/>
                  </a:lnTo>
                  <a:lnTo>
                    <a:pt x="36428" y="353599"/>
                  </a:lnTo>
                  <a:lnTo>
                    <a:pt x="38946" y="371923"/>
                  </a:lnTo>
                  <a:lnTo>
                    <a:pt x="4211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23806" y="451211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7"/>
                  </a:lnTo>
                  <a:lnTo>
                    <a:pt x="182724" y="8616"/>
                  </a:lnTo>
                  <a:lnTo>
                    <a:pt x="171917" y="11656"/>
                  </a:lnTo>
                  <a:lnTo>
                    <a:pt x="160753" y="14821"/>
                  </a:lnTo>
                  <a:lnTo>
                    <a:pt x="149543" y="18081"/>
                  </a:lnTo>
                  <a:lnTo>
                    <a:pt x="138258" y="21246"/>
                  </a:lnTo>
                  <a:lnTo>
                    <a:pt x="126626" y="23989"/>
                  </a:lnTo>
                  <a:lnTo>
                    <a:pt x="114502" y="26169"/>
                  </a:lnTo>
                  <a:lnTo>
                    <a:pt x="101734" y="27971"/>
                  </a:lnTo>
                  <a:lnTo>
                    <a:pt x="88091" y="29796"/>
                  </a:lnTo>
                  <a:lnTo>
                    <a:pt x="73555" y="31873"/>
                  </a:lnTo>
                  <a:lnTo>
                    <a:pt x="58809" y="34110"/>
                  </a:lnTo>
                  <a:lnTo>
                    <a:pt x="43588" y="36393"/>
                  </a:lnTo>
                  <a:lnTo>
                    <a:pt x="25439" y="3892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23848" y="240642"/>
              <a:ext cx="326384" cy="425535"/>
            </a:xfrm>
            <a:custGeom>
              <a:avLst/>
              <a:gdLst/>
              <a:ahLst/>
              <a:cxnLst/>
              <a:rect l="0" t="0" r="0" b="0"/>
              <a:pathLst>
                <a:path w="326384" h="425535">
                  <a:moveTo>
                    <a:pt x="0" y="0"/>
                  </a:moveTo>
                  <a:lnTo>
                    <a:pt x="2933" y="11802"/>
                  </a:lnTo>
                  <a:lnTo>
                    <a:pt x="5716" y="23571"/>
                  </a:lnTo>
                  <a:lnTo>
                    <a:pt x="8617" y="36475"/>
                  </a:lnTo>
                  <a:lnTo>
                    <a:pt x="11657" y="50841"/>
                  </a:lnTo>
                  <a:lnTo>
                    <a:pt x="14821" y="67114"/>
                  </a:lnTo>
                  <a:lnTo>
                    <a:pt x="18086" y="85339"/>
                  </a:lnTo>
                  <a:lnTo>
                    <a:pt x="21424" y="105093"/>
                  </a:lnTo>
                  <a:lnTo>
                    <a:pt x="24814" y="125710"/>
                  </a:lnTo>
                  <a:lnTo>
                    <a:pt x="28243" y="146710"/>
                  </a:lnTo>
                  <a:lnTo>
                    <a:pt x="31697" y="167518"/>
                  </a:lnTo>
                  <a:lnTo>
                    <a:pt x="35170" y="187409"/>
                  </a:lnTo>
                  <a:lnTo>
                    <a:pt x="38650" y="206083"/>
                  </a:lnTo>
                  <a:lnTo>
                    <a:pt x="41970" y="223757"/>
                  </a:lnTo>
                  <a:lnTo>
                    <a:pt x="44821" y="240941"/>
                  </a:lnTo>
                  <a:lnTo>
                    <a:pt x="47073" y="257991"/>
                  </a:lnTo>
                  <a:lnTo>
                    <a:pt x="48926" y="275073"/>
                  </a:lnTo>
                  <a:lnTo>
                    <a:pt x="50783" y="292243"/>
                  </a:lnTo>
                  <a:lnTo>
                    <a:pt x="52884" y="309500"/>
                  </a:lnTo>
                  <a:lnTo>
                    <a:pt x="55126" y="326668"/>
                  </a:lnTo>
                  <a:lnTo>
                    <a:pt x="57178" y="343421"/>
                  </a:lnTo>
                  <a:lnTo>
                    <a:pt x="58852" y="359581"/>
                  </a:lnTo>
                  <a:lnTo>
                    <a:pt x="59938" y="373991"/>
                  </a:lnTo>
                  <a:lnTo>
                    <a:pt x="59531" y="383450"/>
                  </a:lnTo>
                  <a:lnTo>
                    <a:pt x="57321" y="386313"/>
                  </a:lnTo>
                  <a:lnTo>
                    <a:pt x="54471" y="384347"/>
                  </a:lnTo>
                  <a:lnTo>
                    <a:pt x="51591" y="378960"/>
                  </a:lnTo>
                  <a:lnTo>
                    <a:pt x="49078" y="370671"/>
                  </a:lnTo>
                  <a:lnTo>
                    <a:pt x="47087" y="359941"/>
                  </a:lnTo>
                  <a:lnTo>
                    <a:pt x="45766" y="347606"/>
                  </a:lnTo>
                  <a:lnTo>
                    <a:pt x="45336" y="334765"/>
                  </a:lnTo>
                  <a:lnTo>
                    <a:pt x="45830" y="322075"/>
                  </a:lnTo>
                  <a:lnTo>
                    <a:pt x="47129" y="309617"/>
                  </a:lnTo>
                  <a:lnTo>
                    <a:pt x="49065" y="297108"/>
                  </a:lnTo>
                  <a:lnTo>
                    <a:pt x="51490" y="284382"/>
                  </a:lnTo>
                  <a:lnTo>
                    <a:pt x="54761" y="272207"/>
                  </a:lnTo>
                  <a:lnTo>
                    <a:pt x="59699" y="262148"/>
                  </a:lnTo>
                  <a:lnTo>
                    <a:pt x="66608" y="254916"/>
                  </a:lnTo>
                  <a:lnTo>
                    <a:pt x="75011" y="250893"/>
                  </a:lnTo>
                  <a:lnTo>
                    <a:pt x="83955" y="250537"/>
                  </a:lnTo>
                  <a:lnTo>
                    <a:pt x="92815" y="253708"/>
                  </a:lnTo>
                  <a:lnTo>
                    <a:pt x="101184" y="259683"/>
                  </a:lnTo>
                  <a:lnTo>
                    <a:pt x="108717" y="267489"/>
                  </a:lnTo>
                  <a:lnTo>
                    <a:pt x="115332" y="276390"/>
                  </a:lnTo>
                  <a:lnTo>
                    <a:pt x="121128" y="285933"/>
                  </a:lnTo>
                  <a:lnTo>
                    <a:pt x="126269" y="295857"/>
                  </a:lnTo>
                  <a:lnTo>
                    <a:pt x="130921" y="306007"/>
                  </a:lnTo>
                  <a:lnTo>
                    <a:pt x="135218" y="316296"/>
                  </a:lnTo>
                  <a:lnTo>
                    <a:pt x="139266" y="326672"/>
                  </a:lnTo>
                  <a:lnTo>
                    <a:pt x="143141" y="337101"/>
                  </a:lnTo>
                  <a:lnTo>
                    <a:pt x="146897" y="347565"/>
                  </a:lnTo>
                  <a:lnTo>
                    <a:pt x="150572" y="358051"/>
                  </a:lnTo>
                  <a:lnTo>
                    <a:pt x="154198" y="368481"/>
                  </a:lnTo>
                  <a:lnTo>
                    <a:pt x="157981" y="376366"/>
                  </a:lnTo>
                  <a:lnTo>
                    <a:pt x="161756" y="378575"/>
                  </a:lnTo>
                  <a:lnTo>
                    <a:pt x="164985" y="376073"/>
                  </a:lnTo>
                  <a:lnTo>
                    <a:pt x="167880" y="370517"/>
                  </a:lnTo>
                  <a:lnTo>
                    <a:pt x="171052" y="363415"/>
                  </a:lnTo>
                  <a:lnTo>
                    <a:pt x="175258" y="356116"/>
                  </a:lnTo>
                  <a:lnTo>
                    <a:pt x="180805" y="349327"/>
                  </a:lnTo>
                  <a:lnTo>
                    <a:pt x="187786" y="343411"/>
                  </a:lnTo>
                  <a:lnTo>
                    <a:pt x="196282" y="338634"/>
                  </a:lnTo>
                  <a:lnTo>
                    <a:pt x="206174" y="334999"/>
                  </a:lnTo>
                  <a:lnTo>
                    <a:pt x="217050" y="332178"/>
                  </a:lnTo>
                  <a:lnTo>
                    <a:pt x="228333" y="329650"/>
                  </a:lnTo>
                  <a:lnTo>
                    <a:pt x="239656" y="327083"/>
                  </a:lnTo>
                  <a:lnTo>
                    <a:pt x="250865" y="324184"/>
                  </a:lnTo>
                  <a:lnTo>
                    <a:pt x="261925" y="320625"/>
                  </a:lnTo>
                  <a:lnTo>
                    <a:pt x="272837" y="316294"/>
                  </a:lnTo>
                  <a:lnTo>
                    <a:pt x="283300" y="311097"/>
                  </a:lnTo>
                  <a:lnTo>
                    <a:pt x="292728" y="304859"/>
                  </a:lnTo>
                  <a:lnTo>
                    <a:pt x="300876" y="297589"/>
                  </a:lnTo>
                  <a:lnTo>
                    <a:pt x="307500" y="289437"/>
                  </a:lnTo>
                  <a:lnTo>
                    <a:pt x="312201" y="280595"/>
                  </a:lnTo>
                  <a:lnTo>
                    <a:pt x="314948" y="271246"/>
                  </a:lnTo>
                  <a:lnTo>
                    <a:pt x="315846" y="261699"/>
                  </a:lnTo>
                  <a:lnTo>
                    <a:pt x="314943" y="252370"/>
                  </a:lnTo>
                  <a:lnTo>
                    <a:pt x="312437" y="243478"/>
                  </a:lnTo>
                  <a:lnTo>
                    <a:pt x="308147" y="235373"/>
                  </a:lnTo>
                  <a:lnTo>
                    <a:pt x="301463" y="228607"/>
                  </a:lnTo>
                  <a:lnTo>
                    <a:pt x="292275" y="223364"/>
                  </a:lnTo>
                  <a:lnTo>
                    <a:pt x="281377" y="219827"/>
                  </a:lnTo>
                  <a:lnTo>
                    <a:pt x="270146" y="218343"/>
                  </a:lnTo>
                  <a:lnTo>
                    <a:pt x="259415" y="218911"/>
                  </a:lnTo>
                  <a:lnTo>
                    <a:pt x="249452" y="221561"/>
                  </a:lnTo>
                  <a:lnTo>
                    <a:pt x="240233" y="226531"/>
                  </a:lnTo>
                  <a:lnTo>
                    <a:pt x="231634" y="233720"/>
                  </a:lnTo>
                  <a:lnTo>
                    <a:pt x="223674" y="242612"/>
                  </a:lnTo>
                  <a:lnTo>
                    <a:pt x="216533" y="252482"/>
                  </a:lnTo>
                  <a:lnTo>
                    <a:pt x="210242" y="262827"/>
                  </a:lnTo>
                  <a:lnTo>
                    <a:pt x="204862" y="273702"/>
                  </a:lnTo>
                  <a:lnTo>
                    <a:pt x="200545" y="285594"/>
                  </a:lnTo>
                  <a:lnTo>
                    <a:pt x="197276" y="298697"/>
                  </a:lnTo>
                  <a:lnTo>
                    <a:pt x="195064" y="312598"/>
                  </a:lnTo>
                  <a:lnTo>
                    <a:pt x="194021" y="326476"/>
                  </a:lnTo>
                  <a:lnTo>
                    <a:pt x="194096" y="339849"/>
                  </a:lnTo>
                  <a:lnTo>
                    <a:pt x="195111" y="352591"/>
                  </a:lnTo>
                  <a:lnTo>
                    <a:pt x="196855" y="364755"/>
                  </a:lnTo>
                  <a:lnTo>
                    <a:pt x="199146" y="376445"/>
                  </a:lnTo>
                  <a:lnTo>
                    <a:pt x="202158" y="387447"/>
                  </a:lnTo>
                  <a:lnTo>
                    <a:pt x="206389" y="397244"/>
                  </a:lnTo>
                  <a:lnTo>
                    <a:pt x="212020" y="405648"/>
                  </a:lnTo>
                  <a:lnTo>
                    <a:pt x="219091" y="412615"/>
                  </a:lnTo>
                  <a:lnTo>
                    <a:pt x="227665" y="418079"/>
                  </a:lnTo>
                  <a:lnTo>
                    <a:pt x="237617" y="422153"/>
                  </a:lnTo>
                  <a:lnTo>
                    <a:pt x="248537" y="424753"/>
                  </a:lnTo>
                  <a:lnTo>
                    <a:pt x="259850" y="425534"/>
                  </a:lnTo>
                  <a:lnTo>
                    <a:pt x="271186" y="424472"/>
                  </a:lnTo>
                  <a:lnTo>
                    <a:pt x="282132" y="421937"/>
                  </a:lnTo>
                  <a:lnTo>
                    <a:pt x="293326" y="418162"/>
                  </a:lnTo>
                  <a:lnTo>
                    <a:pt x="306863" y="411701"/>
                  </a:lnTo>
                  <a:lnTo>
                    <a:pt x="32638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29216" y="303813"/>
              <a:ext cx="183208" cy="352487"/>
            </a:xfrm>
            <a:custGeom>
              <a:avLst/>
              <a:gdLst/>
              <a:ahLst/>
              <a:cxnLst/>
              <a:rect l="0" t="0" r="0" b="0"/>
              <a:pathLst>
                <a:path w="183208" h="352487">
                  <a:moveTo>
                    <a:pt x="0" y="0"/>
                  </a:moveTo>
                  <a:lnTo>
                    <a:pt x="66" y="14601"/>
                  </a:lnTo>
                  <a:lnTo>
                    <a:pt x="707" y="27872"/>
                  </a:lnTo>
                  <a:lnTo>
                    <a:pt x="2003" y="41083"/>
                  </a:lnTo>
                  <a:lnTo>
                    <a:pt x="3864" y="54770"/>
                  </a:lnTo>
                  <a:lnTo>
                    <a:pt x="6180" y="69575"/>
                  </a:lnTo>
                  <a:lnTo>
                    <a:pt x="8846" y="85721"/>
                  </a:lnTo>
                  <a:lnTo>
                    <a:pt x="11770" y="102620"/>
                  </a:lnTo>
                  <a:lnTo>
                    <a:pt x="14877" y="119118"/>
                  </a:lnTo>
                  <a:lnTo>
                    <a:pt x="18112" y="134588"/>
                  </a:lnTo>
                  <a:lnTo>
                    <a:pt x="21436" y="149244"/>
                  </a:lnTo>
                  <a:lnTo>
                    <a:pt x="24821" y="163838"/>
                  </a:lnTo>
                  <a:lnTo>
                    <a:pt x="28241" y="178843"/>
                  </a:lnTo>
                  <a:lnTo>
                    <a:pt x="31522" y="194396"/>
                  </a:lnTo>
                  <a:lnTo>
                    <a:pt x="34345" y="210464"/>
                  </a:lnTo>
                  <a:lnTo>
                    <a:pt x="36576" y="226945"/>
                  </a:lnTo>
                  <a:lnTo>
                    <a:pt x="38243" y="243575"/>
                  </a:lnTo>
                  <a:lnTo>
                    <a:pt x="39445" y="259959"/>
                  </a:lnTo>
                  <a:lnTo>
                    <a:pt x="40269" y="275811"/>
                  </a:lnTo>
                  <a:lnTo>
                    <a:pt x="40041" y="287943"/>
                  </a:lnTo>
                  <a:lnTo>
                    <a:pt x="38762" y="292561"/>
                  </a:lnTo>
                  <a:lnTo>
                    <a:pt x="38093" y="291211"/>
                  </a:lnTo>
                  <a:lnTo>
                    <a:pt x="38483" y="285973"/>
                  </a:lnTo>
                  <a:lnTo>
                    <a:pt x="39788" y="278066"/>
                  </a:lnTo>
                  <a:lnTo>
                    <a:pt x="41782" y="268279"/>
                  </a:lnTo>
                  <a:lnTo>
                    <a:pt x="44426" y="257497"/>
                  </a:lnTo>
                  <a:lnTo>
                    <a:pt x="47884" y="246738"/>
                  </a:lnTo>
                  <a:lnTo>
                    <a:pt x="52178" y="236553"/>
                  </a:lnTo>
                  <a:lnTo>
                    <a:pt x="57368" y="227244"/>
                  </a:lnTo>
                  <a:lnTo>
                    <a:pt x="63608" y="219056"/>
                  </a:lnTo>
                  <a:lnTo>
                    <a:pt x="70885" y="212000"/>
                  </a:lnTo>
                  <a:lnTo>
                    <a:pt x="79043" y="206244"/>
                  </a:lnTo>
                  <a:lnTo>
                    <a:pt x="87889" y="202191"/>
                  </a:lnTo>
                  <a:lnTo>
                    <a:pt x="97246" y="199910"/>
                  </a:lnTo>
                  <a:lnTo>
                    <a:pt x="106968" y="199343"/>
                  </a:lnTo>
                  <a:lnTo>
                    <a:pt x="116948" y="200473"/>
                  </a:lnTo>
                  <a:lnTo>
                    <a:pt x="127099" y="203126"/>
                  </a:lnTo>
                  <a:lnTo>
                    <a:pt x="137204" y="207176"/>
                  </a:lnTo>
                  <a:lnTo>
                    <a:pt x="146916" y="212635"/>
                  </a:lnTo>
                  <a:lnTo>
                    <a:pt x="156068" y="219384"/>
                  </a:lnTo>
                  <a:lnTo>
                    <a:pt x="164349" y="227354"/>
                  </a:lnTo>
                  <a:lnTo>
                    <a:pt x="171233" y="236607"/>
                  </a:lnTo>
                  <a:lnTo>
                    <a:pt x="176561" y="247049"/>
                  </a:lnTo>
                  <a:lnTo>
                    <a:pt x="180325" y="258315"/>
                  </a:lnTo>
                  <a:lnTo>
                    <a:pt x="182492" y="269869"/>
                  </a:lnTo>
                  <a:lnTo>
                    <a:pt x="183207" y="281374"/>
                  </a:lnTo>
                  <a:lnTo>
                    <a:pt x="182570" y="292539"/>
                  </a:lnTo>
                  <a:lnTo>
                    <a:pt x="180556" y="303037"/>
                  </a:lnTo>
                  <a:lnTo>
                    <a:pt x="177275" y="312757"/>
                  </a:lnTo>
                  <a:lnTo>
                    <a:pt x="172785" y="321607"/>
                  </a:lnTo>
                  <a:lnTo>
                    <a:pt x="167024" y="329413"/>
                  </a:lnTo>
                  <a:lnTo>
                    <a:pt x="160068" y="336180"/>
                  </a:lnTo>
                  <a:lnTo>
                    <a:pt x="151958" y="341896"/>
                  </a:lnTo>
                  <a:lnTo>
                    <a:pt x="142611" y="346446"/>
                  </a:lnTo>
                  <a:lnTo>
                    <a:pt x="132109" y="349870"/>
                  </a:lnTo>
                  <a:lnTo>
                    <a:pt x="120974" y="352017"/>
                  </a:lnTo>
                  <a:lnTo>
                    <a:pt x="110039" y="352486"/>
                  </a:lnTo>
                  <a:lnTo>
                    <a:pt x="99769" y="351216"/>
                  </a:lnTo>
                  <a:lnTo>
                    <a:pt x="90358" y="348738"/>
                  </a:lnTo>
                  <a:lnTo>
                    <a:pt x="80892" y="345752"/>
                  </a:lnTo>
                  <a:lnTo>
                    <a:pt x="69430" y="341997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50314" y="54596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59"/>
                  </a:lnTo>
                  <a:lnTo>
                    <a:pt x="7868" y="77367"/>
                  </a:lnTo>
                  <a:lnTo>
                    <a:pt x="8799" y="89689"/>
                  </a:lnTo>
                  <a:lnTo>
                    <a:pt x="9640" y="10472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60843" y="409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55599" y="345926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78"/>
                  </a:lnTo>
                  <a:lnTo>
                    <a:pt x="177" y="61966"/>
                  </a:lnTo>
                  <a:lnTo>
                    <a:pt x="826" y="79459"/>
                  </a:lnTo>
                  <a:lnTo>
                    <a:pt x="2079" y="97193"/>
                  </a:lnTo>
                  <a:lnTo>
                    <a:pt x="3905" y="114981"/>
                  </a:lnTo>
                  <a:lnTo>
                    <a:pt x="6201" y="132748"/>
                  </a:lnTo>
                  <a:lnTo>
                    <a:pt x="8852" y="150471"/>
                  </a:lnTo>
                  <a:lnTo>
                    <a:pt x="11598" y="168150"/>
                  </a:lnTo>
                  <a:lnTo>
                    <a:pt x="14053" y="185793"/>
                  </a:lnTo>
                  <a:lnTo>
                    <a:pt x="16039" y="203398"/>
                  </a:lnTo>
                  <a:lnTo>
                    <a:pt x="17710" y="220646"/>
                  </a:lnTo>
                  <a:lnTo>
                    <a:pt x="19446" y="236929"/>
                  </a:lnTo>
                  <a:lnTo>
                    <a:pt x="21464" y="251978"/>
                  </a:lnTo>
                  <a:lnTo>
                    <a:pt x="23660" y="265414"/>
                  </a:lnTo>
                  <a:lnTo>
                    <a:pt x="25913" y="277897"/>
                  </a:lnTo>
                  <a:lnTo>
                    <a:pt x="28423" y="290519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46952" y="377512"/>
              <a:ext cx="13933" cy="315856"/>
            </a:xfrm>
            <a:custGeom>
              <a:avLst/>
              <a:gdLst/>
              <a:ahLst/>
              <a:cxnLst/>
              <a:rect l="0" t="0" r="0" b="0"/>
              <a:pathLst>
                <a:path w="13933" h="315856">
                  <a:moveTo>
                    <a:pt x="13932" y="0"/>
                  </a:moveTo>
                  <a:lnTo>
                    <a:pt x="10999" y="8935"/>
                  </a:lnTo>
                  <a:lnTo>
                    <a:pt x="8216" y="18562"/>
                  </a:lnTo>
                  <a:lnTo>
                    <a:pt x="5326" y="29859"/>
                  </a:lnTo>
                  <a:lnTo>
                    <a:pt x="2631" y="42872"/>
                  </a:lnTo>
                  <a:lnTo>
                    <a:pt x="762" y="57649"/>
                  </a:lnTo>
                  <a:lnTo>
                    <a:pt x="0" y="74022"/>
                  </a:lnTo>
                  <a:lnTo>
                    <a:pt x="141" y="91536"/>
                  </a:lnTo>
                  <a:lnTo>
                    <a:pt x="694" y="109572"/>
                  </a:lnTo>
                  <a:lnTo>
                    <a:pt x="1324" y="127732"/>
                  </a:lnTo>
                  <a:lnTo>
                    <a:pt x="1880" y="145837"/>
                  </a:lnTo>
                  <a:lnTo>
                    <a:pt x="2321" y="163831"/>
                  </a:lnTo>
                  <a:lnTo>
                    <a:pt x="2654" y="181705"/>
                  </a:lnTo>
                  <a:lnTo>
                    <a:pt x="3061" y="199149"/>
                  </a:lnTo>
                  <a:lnTo>
                    <a:pt x="3875" y="215570"/>
                  </a:lnTo>
                  <a:lnTo>
                    <a:pt x="5238" y="230729"/>
                  </a:lnTo>
                  <a:lnTo>
                    <a:pt x="6977" y="244838"/>
                  </a:lnTo>
                  <a:lnTo>
                    <a:pt x="8866" y="260077"/>
                  </a:lnTo>
                  <a:lnTo>
                    <a:pt x="11071" y="281138"/>
                  </a:lnTo>
                  <a:lnTo>
                    <a:pt x="1393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55641" y="65125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Connector 30"/>
          <p:cNvCxnSpPr/>
          <p:nvPr/>
        </p:nvCxnSpPr>
        <p:spPr>
          <a:xfrm flipH="1">
            <a:off x="2095171" y="2505782"/>
            <a:ext cx="447461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2222356" y="2010943"/>
            <a:ext cx="1378391" cy="466348"/>
            <a:chOff x="2222356" y="2010943"/>
            <a:chExt cx="1378391" cy="466348"/>
          </a:xfrm>
        </p:grpSpPr>
        <p:sp>
          <p:nvSpPr>
            <p:cNvPr id="32" name="Freeform 31"/>
            <p:cNvSpPr/>
            <p:nvPr/>
          </p:nvSpPr>
          <p:spPr>
            <a:xfrm>
              <a:off x="2222356" y="2168870"/>
              <a:ext cx="334922" cy="308421"/>
            </a:xfrm>
            <a:custGeom>
              <a:avLst/>
              <a:gdLst/>
              <a:ahLst/>
              <a:cxnLst/>
              <a:rect l="0" t="0" r="0" b="0"/>
              <a:pathLst>
                <a:path w="334922" h="308421">
                  <a:moveTo>
                    <a:pt x="20214" y="0"/>
                  </a:moveTo>
                  <a:lnTo>
                    <a:pt x="3425" y="55045"/>
                  </a:lnTo>
                  <a:lnTo>
                    <a:pt x="0" y="109572"/>
                  </a:lnTo>
                  <a:lnTo>
                    <a:pt x="4912" y="170733"/>
                  </a:lnTo>
                  <a:lnTo>
                    <a:pt x="17148" y="226704"/>
                  </a:lnTo>
                  <a:lnTo>
                    <a:pt x="28534" y="260584"/>
                  </a:lnTo>
                  <a:lnTo>
                    <a:pt x="39899" y="278032"/>
                  </a:lnTo>
                  <a:lnTo>
                    <a:pt x="47375" y="282451"/>
                  </a:lnTo>
                  <a:lnTo>
                    <a:pt x="65041" y="284241"/>
                  </a:lnTo>
                  <a:lnTo>
                    <a:pt x="73495" y="280741"/>
                  </a:lnTo>
                  <a:lnTo>
                    <a:pt x="89128" y="267493"/>
                  </a:lnTo>
                  <a:lnTo>
                    <a:pt x="105493" y="240304"/>
                  </a:lnTo>
                  <a:lnTo>
                    <a:pt x="120334" y="198506"/>
                  </a:lnTo>
                  <a:lnTo>
                    <a:pt x="130408" y="138286"/>
                  </a:lnTo>
                  <a:lnTo>
                    <a:pt x="132281" y="135474"/>
                  </a:lnTo>
                  <a:lnTo>
                    <a:pt x="133530" y="138279"/>
                  </a:lnTo>
                  <a:lnTo>
                    <a:pt x="150535" y="200740"/>
                  </a:lnTo>
                  <a:lnTo>
                    <a:pt x="180228" y="263274"/>
                  </a:lnTo>
                  <a:lnTo>
                    <a:pt x="197347" y="289227"/>
                  </a:lnTo>
                  <a:lnTo>
                    <a:pt x="213583" y="301291"/>
                  </a:lnTo>
                  <a:lnTo>
                    <a:pt x="222826" y="306145"/>
                  </a:lnTo>
                  <a:lnTo>
                    <a:pt x="242455" y="308420"/>
                  </a:lnTo>
                  <a:lnTo>
                    <a:pt x="252602" y="307389"/>
                  </a:lnTo>
                  <a:lnTo>
                    <a:pt x="270117" y="296884"/>
                  </a:lnTo>
                  <a:lnTo>
                    <a:pt x="284530" y="280518"/>
                  </a:lnTo>
                  <a:lnTo>
                    <a:pt x="312803" y="225544"/>
                  </a:lnTo>
                  <a:lnTo>
                    <a:pt x="330260" y="178693"/>
                  </a:lnTo>
                  <a:lnTo>
                    <a:pt x="334921" y="122472"/>
                  </a:lnTo>
                  <a:lnTo>
                    <a:pt x="330253" y="66566"/>
                  </a:lnTo>
                  <a:lnTo>
                    <a:pt x="32554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32763" y="2215712"/>
              <a:ext cx="230989" cy="230267"/>
            </a:xfrm>
            <a:custGeom>
              <a:avLst/>
              <a:gdLst/>
              <a:ahLst/>
              <a:cxnLst/>
              <a:rect l="0" t="0" r="0" b="0"/>
              <a:pathLst>
                <a:path w="230989" h="230267">
                  <a:moveTo>
                    <a:pt x="157288" y="111086"/>
                  </a:moveTo>
                  <a:lnTo>
                    <a:pt x="139330" y="57211"/>
                  </a:lnTo>
                  <a:lnTo>
                    <a:pt x="132539" y="36838"/>
                  </a:lnTo>
                  <a:lnTo>
                    <a:pt x="119383" y="19205"/>
                  </a:lnTo>
                  <a:lnTo>
                    <a:pt x="110961" y="11228"/>
                  </a:lnTo>
                  <a:lnTo>
                    <a:pt x="89125" y="2363"/>
                  </a:lnTo>
                  <a:lnTo>
                    <a:pt x="76751" y="0"/>
                  </a:lnTo>
                  <a:lnTo>
                    <a:pt x="56763" y="3612"/>
                  </a:lnTo>
                  <a:lnTo>
                    <a:pt x="48158" y="7851"/>
                  </a:lnTo>
                  <a:lnTo>
                    <a:pt x="35476" y="21920"/>
                  </a:lnTo>
                  <a:lnTo>
                    <a:pt x="10287" y="79991"/>
                  </a:lnTo>
                  <a:lnTo>
                    <a:pt x="2598" y="114351"/>
                  </a:lnTo>
                  <a:lnTo>
                    <a:pt x="0" y="173472"/>
                  </a:lnTo>
                  <a:lnTo>
                    <a:pt x="5140" y="213019"/>
                  </a:lnTo>
                  <a:lnTo>
                    <a:pt x="11402" y="221155"/>
                  </a:lnTo>
                  <a:lnTo>
                    <a:pt x="30839" y="230195"/>
                  </a:lnTo>
                  <a:lnTo>
                    <a:pt x="40233" y="230266"/>
                  </a:lnTo>
                  <a:lnTo>
                    <a:pt x="56911" y="224106"/>
                  </a:lnTo>
                  <a:lnTo>
                    <a:pt x="69002" y="210450"/>
                  </a:lnTo>
                  <a:lnTo>
                    <a:pt x="97309" y="154543"/>
                  </a:lnTo>
                  <a:lnTo>
                    <a:pt x="114418" y="100129"/>
                  </a:lnTo>
                  <a:lnTo>
                    <a:pt x="118180" y="86234"/>
                  </a:lnTo>
                  <a:lnTo>
                    <a:pt x="120688" y="81650"/>
                  </a:lnTo>
                  <a:lnTo>
                    <a:pt x="122359" y="83273"/>
                  </a:lnTo>
                  <a:lnTo>
                    <a:pt x="133668" y="137969"/>
                  </a:lnTo>
                  <a:lnTo>
                    <a:pt x="150066" y="183856"/>
                  </a:lnTo>
                  <a:lnTo>
                    <a:pt x="175489" y="221126"/>
                  </a:lnTo>
                  <a:lnTo>
                    <a:pt x="183460" y="225390"/>
                  </a:lnTo>
                  <a:lnTo>
                    <a:pt x="230988" y="226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95770" y="2316269"/>
              <a:ext cx="10096" cy="136871"/>
            </a:xfrm>
            <a:custGeom>
              <a:avLst/>
              <a:gdLst/>
              <a:ahLst/>
              <a:cxnLst/>
              <a:rect l="0" t="0" r="0" b="0"/>
              <a:pathLst>
                <a:path w="10096" h="136871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2879" y="124066"/>
                  </a:lnTo>
                  <a:lnTo>
                    <a:pt x="1009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95336" y="211622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84849" y="2010943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2724" y="37478"/>
                  </a:lnTo>
                  <a:lnTo>
                    <a:pt x="10963" y="94490"/>
                  </a:lnTo>
                  <a:lnTo>
                    <a:pt x="10657" y="150439"/>
                  </a:lnTo>
                  <a:lnTo>
                    <a:pt x="3319" y="210520"/>
                  </a:lnTo>
                  <a:lnTo>
                    <a:pt x="983" y="265147"/>
                  </a:lnTo>
                  <a:lnTo>
                    <a:pt x="292" y="318897"/>
                  </a:lnTo>
                  <a:lnTo>
                    <a:pt x="87" y="37069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11150" y="2205395"/>
              <a:ext cx="200042" cy="47704"/>
            </a:xfrm>
            <a:custGeom>
              <a:avLst/>
              <a:gdLst/>
              <a:ahLst/>
              <a:cxnLst/>
              <a:rect l="0" t="0" r="0" b="0"/>
              <a:pathLst>
                <a:path w="200042" h="47704">
                  <a:moveTo>
                    <a:pt x="200041" y="5589"/>
                  </a:moveTo>
                  <a:lnTo>
                    <a:pt x="183274" y="0"/>
                  </a:lnTo>
                  <a:lnTo>
                    <a:pt x="165683" y="375"/>
                  </a:lnTo>
                  <a:lnTo>
                    <a:pt x="114616" y="10148"/>
                  </a:lnTo>
                  <a:lnTo>
                    <a:pt x="53871" y="26784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79606" y="2218563"/>
              <a:ext cx="189514" cy="240615"/>
            </a:xfrm>
            <a:custGeom>
              <a:avLst/>
              <a:gdLst/>
              <a:ahLst/>
              <a:cxnLst/>
              <a:rect l="0" t="0" r="0" b="0"/>
              <a:pathLst>
                <a:path w="189514" h="240615">
                  <a:moveTo>
                    <a:pt x="0" y="108235"/>
                  </a:moveTo>
                  <a:lnTo>
                    <a:pt x="58617" y="108235"/>
                  </a:lnTo>
                  <a:lnTo>
                    <a:pt x="115214" y="113448"/>
                  </a:lnTo>
                  <a:lnTo>
                    <a:pt x="157809" y="103675"/>
                  </a:lnTo>
                  <a:lnTo>
                    <a:pt x="166037" y="98176"/>
                  </a:lnTo>
                  <a:lnTo>
                    <a:pt x="178299" y="82707"/>
                  </a:lnTo>
                  <a:lnTo>
                    <a:pt x="181409" y="61014"/>
                  </a:lnTo>
                  <a:lnTo>
                    <a:pt x="180601" y="48678"/>
                  </a:lnTo>
                  <a:lnTo>
                    <a:pt x="170344" y="28733"/>
                  </a:lnTo>
                  <a:lnTo>
                    <a:pt x="154087" y="13239"/>
                  </a:lnTo>
                  <a:lnTo>
                    <a:pt x="135164" y="2453"/>
                  </a:lnTo>
                  <a:lnTo>
                    <a:pt x="115055" y="0"/>
                  </a:lnTo>
                  <a:lnTo>
                    <a:pt x="94420" y="3978"/>
                  </a:lnTo>
                  <a:lnTo>
                    <a:pt x="73550" y="13545"/>
                  </a:lnTo>
                  <a:lnTo>
                    <a:pt x="55695" y="31835"/>
                  </a:lnTo>
                  <a:lnTo>
                    <a:pt x="30759" y="76116"/>
                  </a:lnTo>
                  <a:lnTo>
                    <a:pt x="23931" y="119255"/>
                  </a:lnTo>
                  <a:lnTo>
                    <a:pt x="27498" y="163492"/>
                  </a:lnTo>
                  <a:lnTo>
                    <a:pt x="41553" y="200647"/>
                  </a:lnTo>
                  <a:lnTo>
                    <a:pt x="66124" y="228293"/>
                  </a:lnTo>
                  <a:lnTo>
                    <a:pt x="88660" y="237633"/>
                  </a:lnTo>
                  <a:lnTo>
                    <a:pt x="113104" y="240614"/>
                  </a:lnTo>
                  <a:lnTo>
                    <a:pt x="135666" y="238040"/>
                  </a:lnTo>
                  <a:lnTo>
                    <a:pt x="168099" y="224424"/>
                  </a:lnTo>
                  <a:lnTo>
                    <a:pt x="179995" y="215246"/>
                  </a:lnTo>
                  <a:lnTo>
                    <a:pt x="189513" y="202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34826" y="2189927"/>
              <a:ext cx="165921" cy="251387"/>
            </a:xfrm>
            <a:custGeom>
              <a:avLst/>
              <a:gdLst/>
              <a:ahLst/>
              <a:cxnLst/>
              <a:rect l="0" t="0" r="0" b="0"/>
              <a:pathLst>
                <a:path w="165921" h="251387">
                  <a:moveTo>
                    <a:pt x="18521" y="126342"/>
                  </a:moveTo>
                  <a:lnTo>
                    <a:pt x="21640" y="183606"/>
                  </a:lnTo>
                  <a:lnTo>
                    <a:pt x="33175" y="244498"/>
                  </a:lnTo>
                  <a:lnTo>
                    <a:pt x="34139" y="250736"/>
                  </a:lnTo>
                  <a:lnTo>
                    <a:pt x="33613" y="251386"/>
                  </a:lnTo>
                  <a:lnTo>
                    <a:pt x="14662" y="193144"/>
                  </a:lnTo>
                  <a:lnTo>
                    <a:pt x="2074" y="139711"/>
                  </a:lnTo>
                  <a:lnTo>
                    <a:pt x="0" y="99238"/>
                  </a:lnTo>
                  <a:lnTo>
                    <a:pt x="3660" y="75691"/>
                  </a:lnTo>
                  <a:lnTo>
                    <a:pt x="12306" y="56647"/>
                  </a:lnTo>
                  <a:lnTo>
                    <a:pt x="25117" y="40384"/>
                  </a:lnTo>
                  <a:lnTo>
                    <a:pt x="52061" y="19245"/>
                  </a:lnTo>
                  <a:lnTo>
                    <a:pt x="72032" y="9333"/>
                  </a:lnTo>
                  <a:lnTo>
                    <a:pt x="126750" y="1844"/>
                  </a:lnTo>
                  <a:lnTo>
                    <a:pt x="165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/>
          <p:cNvCxnSpPr/>
          <p:nvPr/>
        </p:nvCxnSpPr>
        <p:spPr>
          <a:xfrm>
            <a:off x="3788087" y="1718645"/>
            <a:ext cx="0" cy="153716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4026349" y="1947772"/>
            <a:ext cx="1237900" cy="517514"/>
            <a:chOff x="4026349" y="1947772"/>
            <a:chExt cx="1237900" cy="517514"/>
          </a:xfrm>
        </p:grpSpPr>
        <p:sp>
          <p:nvSpPr>
            <p:cNvPr id="42" name="Freeform 41"/>
            <p:cNvSpPr/>
            <p:nvPr/>
          </p:nvSpPr>
          <p:spPr>
            <a:xfrm>
              <a:off x="4026349" y="1947772"/>
              <a:ext cx="207640" cy="463255"/>
            </a:xfrm>
            <a:custGeom>
              <a:avLst/>
              <a:gdLst/>
              <a:ahLst/>
              <a:cxnLst/>
              <a:rect l="0" t="0" r="0" b="0"/>
              <a:pathLst>
                <a:path w="207640" h="463255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13097" y="144322"/>
                  </a:lnTo>
                  <a:lnTo>
                    <a:pt x="15903" y="203246"/>
                  </a:lnTo>
                  <a:lnTo>
                    <a:pt x="16457" y="265275"/>
                  </a:lnTo>
                  <a:lnTo>
                    <a:pt x="16567" y="322588"/>
                  </a:lnTo>
                  <a:lnTo>
                    <a:pt x="16589" y="378969"/>
                  </a:lnTo>
                  <a:lnTo>
                    <a:pt x="11003" y="429577"/>
                  </a:lnTo>
                  <a:lnTo>
                    <a:pt x="9357" y="432614"/>
                  </a:lnTo>
                  <a:lnTo>
                    <a:pt x="8260" y="429959"/>
                  </a:lnTo>
                  <a:lnTo>
                    <a:pt x="8210" y="415700"/>
                  </a:lnTo>
                  <a:lnTo>
                    <a:pt x="25279" y="357491"/>
                  </a:lnTo>
                  <a:lnTo>
                    <a:pt x="43864" y="327411"/>
                  </a:lnTo>
                  <a:lnTo>
                    <a:pt x="61469" y="310852"/>
                  </a:lnTo>
                  <a:lnTo>
                    <a:pt x="84111" y="301933"/>
                  </a:lnTo>
                  <a:lnTo>
                    <a:pt x="108603" y="299139"/>
                  </a:lnTo>
                  <a:lnTo>
                    <a:pt x="131186" y="301796"/>
                  </a:lnTo>
                  <a:lnTo>
                    <a:pt x="163631" y="315459"/>
                  </a:lnTo>
                  <a:lnTo>
                    <a:pt x="178650" y="330886"/>
                  </a:lnTo>
                  <a:lnTo>
                    <a:pt x="203413" y="369387"/>
                  </a:lnTo>
                  <a:lnTo>
                    <a:pt x="207639" y="389949"/>
                  </a:lnTo>
                  <a:lnTo>
                    <a:pt x="206241" y="451735"/>
                  </a:lnTo>
                  <a:lnTo>
                    <a:pt x="206106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09370" y="2254478"/>
              <a:ext cx="186299" cy="205477"/>
            </a:xfrm>
            <a:custGeom>
              <a:avLst/>
              <a:gdLst/>
              <a:ahLst/>
              <a:cxnLst/>
              <a:rect l="0" t="0" r="0" b="0"/>
              <a:pathLst>
                <a:path w="186299" h="205477">
                  <a:moveTo>
                    <a:pt x="102070" y="124962"/>
                  </a:moveTo>
                  <a:lnTo>
                    <a:pt x="110404" y="87484"/>
                  </a:lnTo>
                  <a:lnTo>
                    <a:pt x="108829" y="52636"/>
                  </a:lnTo>
                  <a:lnTo>
                    <a:pt x="102734" y="30816"/>
                  </a:lnTo>
                  <a:lnTo>
                    <a:pt x="92227" y="9420"/>
                  </a:lnTo>
                  <a:lnTo>
                    <a:pt x="84979" y="3480"/>
                  </a:lnTo>
                  <a:lnTo>
                    <a:pt x="76638" y="690"/>
                  </a:lnTo>
                  <a:lnTo>
                    <a:pt x="67568" y="0"/>
                  </a:lnTo>
                  <a:lnTo>
                    <a:pt x="51251" y="5473"/>
                  </a:lnTo>
                  <a:lnTo>
                    <a:pt x="43624" y="10207"/>
                  </a:lnTo>
                  <a:lnTo>
                    <a:pt x="32030" y="24827"/>
                  </a:lnTo>
                  <a:lnTo>
                    <a:pt x="7635" y="83300"/>
                  </a:lnTo>
                  <a:lnTo>
                    <a:pt x="0" y="117687"/>
                  </a:lnTo>
                  <a:lnTo>
                    <a:pt x="857" y="157511"/>
                  </a:lnTo>
                  <a:lnTo>
                    <a:pt x="6784" y="182712"/>
                  </a:lnTo>
                  <a:lnTo>
                    <a:pt x="17217" y="201711"/>
                  </a:lnTo>
                  <a:lnTo>
                    <a:pt x="24444" y="205374"/>
                  </a:lnTo>
                  <a:lnTo>
                    <a:pt x="32772" y="205476"/>
                  </a:lnTo>
                  <a:lnTo>
                    <a:pt x="50214" y="199351"/>
                  </a:lnTo>
                  <a:lnTo>
                    <a:pt x="73187" y="181578"/>
                  </a:lnTo>
                  <a:lnTo>
                    <a:pt x="93642" y="154605"/>
                  </a:lnTo>
                  <a:lnTo>
                    <a:pt x="106462" y="123217"/>
                  </a:lnTo>
                  <a:lnTo>
                    <a:pt x="110781" y="94159"/>
                  </a:lnTo>
                  <a:lnTo>
                    <a:pt x="127182" y="157331"/>
                  </a:lnTo>
                  <a:lnTo>
                    <a:pt x="132849" y="165259"/>
                  </a:lnTo>
                  <a:lnTo>
                    <a:pt x="148505" y="177187"/>
                  </a:lnTo>
                  <a:lnTo>
                    <a:pt x="156424" y="178496"/>
                  </a:lnTo>
                  <a:lnTo>
                    <a:pt x="164042" y="177029"/>
                  </a:lnTo>
                  <a:lnTo>
                    <a:pt x="186298" y="167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90079" y="2238425"/>
              <a:ext cx="150272" cy="183130"/>
            </a:xfrm>
            <a:custGeom>
              <a:avLst/>
              <a:gdLst/>
              <a:ahLst/>
              <a:cxnLst/>
              <a:rect l="0" t="0" r="0" b="0"/>
              <a:pathLst>
                <a:path w="150272" h="183130">
                  <a:moveTo>
                    <a:pt x="5589" y="67316"/>
                  </a:moveTo>
                  <a:lnTo>
                    <a:pt x="0" y="84083"/>
                  </a:lnTo>
                  <a:lnTo>
                    <a:pt x="4045" y="142761"/>
                  </a:lnTo>
                  <a:lnTo>
                    <a:pt x="4903" y="160508"/>
                  </a:lnTo>
                  <a:lnTo>
                    <a:pt x="5529" y="109721"/>
                  </a:lnTo>
                  <a:lnTo>
                    <a:pt x="11170" y="47914"/>
                  </a:lnTo>
                  <a:lnTo>
                    <a:pt x="25830" y="15164"/>
                  </a:lnTo>
                  <a:lnTo>
                    <a:pt x="34291" y="7981"/>
                  </a:lnTo>
                  <a:lnTo>
                    <a:pt x="56170" y="0"/>
                  </a:lnTo>
                  <a:lnTo>
                    <a:pt x="78372" y="2693"/>
                  </a:lnTo>
                  <a:lnTo>
                    <a:pt x="98768" y="12858"/>
                  </a:lnTo>
                  <a:lnTo>
                    <a:pt x="115632" y="29074"/>
                  </a:lnTo>
                  <a:lnTo>
                    <a:pt x="137117" y="68080"/>
                  </a:lnTo>
                  <a:lnTo>
                    <a:pt x="147766" y="100297"/>
                  </a:lnTo>
                  <a:lnTo>
                    <a:pt x="150271" y="137789"/>
                  </a:lnTo>
                  <a:lnTo>
                    <a:pt x="142459" y="183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86992" y="1966140"/>
              <a:ext cx="135061" cy="487000"/>
            </a:xfrm>
            <a:custGeom>
              <a:avLst/>
              <a:gdLst/>
              <a:ahLst/>
              <a:cxnLst/>
              <a:rect l="0" t="0" r="0" b="0"/>
              <a:pathLst>
                <a:path w="135061" h="487000">
                  <a:moveTo>
                    <a:pt x="103474" y="371186"/>
                  </a:moveTo>
                  <a:lnTo>
                    <a:pt x="88820" y="327223"/>
                  </a:lnTo>
                  <a:lnTo>
                    <a:pt x="75904" y="313433"/>
                  </a:lnTo>
                  <a:lnTo>
                    <a:pt x="67547" y="308117"/>
                  </a:lnTo>
                  <a:lnTo>
                    <a:pt x="59635" y="306913"/>
                  </a:lnTo>
                  <a:lnTo>
                    <a:pt x="52021" y="308450"/>
                  </a:lnTo>
                  <a:lnTo>
                    <a:pt x="44606" y="311815"/>
                  </a:lnTo>
                  <a:lnTo>
                    <a:pt x="22991" y="333317"/>
                  </a:lnTo>
                  <a:lnTo>
                    <a:pt x="7357" y="367505"/>
                  </a:lnTo>
                  <a:lnTo>
                    <a:pt x="0" y="420978"/>
                  </a:lnTo>
                  <a:lnTo>
                    <a:pt x="1065" y="460289"/>
                  </a:lnTo>
                  <a:lnTo>
                    <a:pt x="9606" y="479417"/>
                  </a:lnTo>
                  <a:lnTo>
                    <a:pt x="16329" y="484284"/>
                  </a:lnTo>
                  <a:lnTo>
                    <a:pt x="24320" y="486359"/>
                  </a:lnTo>
                  <a:lnTo>
                    <a:pt x="33157" y="486573"/>
                  </a:lnTo>
                  <a:lnTo>
                    <a:pt x="49216" y="480571"/>
                  </a:lnTo>
                  <a:lnTo>
                    <a:pt x="64151" y="468934"/>
                  </a:lnTo>
                  <a:lnTo>
                    <a:pt x="84544" y="442652"/>
                  </a:lnTo>
                  <a:lnTo>
                    <a:pt x="106339" y="386360"/>
                  </a:lnTo>
                  <a:lnTo>
                    <a:pt x="119724" y="323707"/>
                  </a:lnTo>
                  <a:lnTo>
                    <a:pt x="124277" y="272370"/>
                  </a:lnTo>
                  <a:lnTo>
                    <a:pt x="131345" y="220115"/>
                  </a:lnTo>
                  <a:lnTo>
                    <a:pt x="133959" y="167587"/>
                  </a:lnTo>
                  <a:lnTo>
                    <a:pt x="133564" y="114978"/>
                  </a:lnTo>
                  <a:lnTo>
                    <a:pt x="126557" y="64686"/>
                  </a:lnTo>
                  <a:lnTo>
                    <a:pt x="110298" y="3920"/>
                  </a:lnTo>
                  <a:lnTo>
                    <a:pt x="106853" y="0"/>
                  </a:lnTo>
                  <a:lnTo>
                    <a:pt x="103387" y="897"/>
                  </a:lnTo>
                  <a:lnTo>
                    <a:pt x="99907" y="5004"/>
                  </a:lnTo>
                  <a:lnTo>
                    <a:pt x="95008" y="33140"/>
                  </a:lnTo>
                  <a:lnTo>
                    <a:pt x="93353" y="92975"/>
                  </a:lnTo>
                  <a:lnTo>
                    <a:pt x="93066" y="144994"/>
                  </a:lnTo>
                  <a:lnTo>
                    <a:pt x="92981" y="204340"/>
                  </a:lnTo>
                  <a:lnTo>
                    <a:pt x="94126" y="266378"/>
                  </a:lnTo>
                  <a:lnTo>
                    <a:pt x="100184" y="328043"/>
                  </a:lnTo>
                  <a:lnTo>
                    <a:pt x="102499" y="382710"/>
                  </a:lnTo>
                  <a:lnTo>
                    <a:pt x="106401" y="440576"/>
                  </a:lnTo>
                  <a:lnTo>
                    <a:pt x="112964" y="462857"/>
                  </a:lnTo>
                  <a:lnTo>
                    <a:pt x="127473" y="485046"/>
                  </a:lnTo>
                  <a:lnTo>
                    <a:pt x="130002" y="486867"/>
                  </a:lnTo>
                  <a:lnTo>
                    <a:pt x="135060" y="486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43109" y="2251338"/>
              <a:ext cx="168457" cy="208929"/>
            </a:xfrm>
            <a:custGeom>
              <a:avLst/>
              <a:gdLst/>
              <a:ahLst/>
              <a:cxnLst/>
              <a:rect l="0" t="0" r="0" b="0"/>
              <a:pathLst>
                <a:path w="168457" h="208929">
                  <a:moveTo>
                    <a:pt x="0" y="138631"/>
                  </a:moveTo>
                  <a:lnTo>
                    <a:pt x="11178" y="127452"/>
                  </a:lnTo>
                  <a:lnTo>
                    <a:pt x="19150" y="125329"/>
                  </a:lnTo>
                  <a:lnTo>
                    <a:pt x="73217" y="121917"/>
                  </a:lnTo>
                  <a:lnTo>
                    <a:pt x="121784" y="108856"/>
                  </a:lnTo>
                  <a:lnTo>
                    <a:pt x="140303" y="97711"/>
                  </a:lnTo>
                  <a:lnTo>
                    <a:pt x="153214" y="81840"/>
                  </a:lnTo>
                  <a:lnTo>
                    <a:pt x="158295" y="72694"/>
                  </a:lnTo>
                  <a:lnTo>
                    <a:pt x="160820" y="53174"/>
                  </a:lnTo>
                  <a:lnTo>
                    <a:pt x="156873" y="33969"/>
                  </a:lnTo>
                  <a:lnTo>
                    <a:pt x="147320" y="17635"/>
                  </a:lnTo>
                  <a:lnTo>
                    <a:pt x="132155" y="5696"/>
                  </a:lnTo>
                  <a:lnTo>
                    <a:pt x="123199" y="875"/>
                  </a:lnTo>
                  <a:lnTo>
                    <a:pt x="113718" y="0"/>
                  </a:lnTo>
                  <a:lnTo>
                    <a:pt x="93825" y="5267"/>
                  </a:lnTo>
                  <a:lnTo>
                    <a:pt x="62895" y="21386"/>
                  </a:lnTo>
                  <a:lnTo>
                    <a:pt x="48230" y="37389"/>
                  </a:lnTo>
                  <a:lnTo>
                    <a:pt x="29284" y="76258"/>
                  </a:lnTo>
                  <a:lnTo>
                    <a:pt x="23494" y="112871"/>
                  </a:lnTo>
                  <a:lnTo>
                    <a:pt x="27368" y="147766"/>
                  </a:lnTo>
                  <a:lnTo>
                    <a:pt x="41514" y="180332"/>
                  </a:lnTo>
                  <a:lnTo>
                    <a:pt x="57055" y="195379"/>
                  </a:lnTo>
                  <a:lnTo>
                    <a:pt x="76830" y="204796"/>
                  </a:lnTo>
                  <a:lnTo>
                    <a:pt x="113101" y="208928"/>
                  </a:lnTo>
                  <a:lnTo>
                    <a:pt x="144255" y="203263"/>
                  </a:lnTo>
                  <a:lnTo>
                    <a:pt x="168456" y="191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77592" y="1977615"/>
              <a:ext cx="186657" cy="487671"/>
            </a:xfrm>
            <a:custGeom>
              <a:avLst/>
              <a:gdLst/>
              <a:ahLst/>
              <a:cxnLst/>
              <a:rect l="0" t="0" r="0" b="0"/>
              <a:pathLst>
                <a:path w="186657" h="487671">
                  <a:moveTo>
                    <a:pt x="123485" y="380768"/>
                  </a:moveTo>
                  <a:lnTo>
                    <a:pt x="103242" y="336805"/>
                  </a:lnTo>
                  <a:lnTo>
                    <a:pt x="95952" y="331572"/>
                  </a:lnTo>
                  <a:lnTo>
                    <a:pt x="87582" y="329254"/>
                  </a:lnTo>
                  <a:lnTo>
                    <a:pt x="59035" y="331579"/>
                  </a:lnTo>
                  <a:lnTo>
                    <a:pt x="48933" y="333938"/>
                  </a:lnTo>
                  <a:lnTo>
                    <a:pt x="31469" y="349036"/>
                  </a:lnTo>
                  <a:lnTo>
                    <a:pt x="6784" y="391268"/>
                  </a:lnTo>
                  <a:lnTo>
                    <a:pt x="0" y="428463"/>
                  </a:lnTo>
                  <a:lnTo>
                    <a:pt x="3579" y="463530"/>
                  </a:lnTo>
                  <a:lnTo>
                    <a:pt x="8453" y="472207"/>
                  </a:lnTo>
                  <a:lnTo>
                    <a:pt x="23227" y="484969"/>
                  </a:lnTo>
                  <a:lnTo>
                    <a:pt x="32080" y="487670"/>
                  </a:lnTo>
                  <a:lnTo>
                    <a:pt x="51275" y="487551"/>
                  </a:lnTo>
                  <a:lnTo>
                    <a:pt x="81813" y="475319"/>
                  </a:lnTo>
                  <a:lnTo>
                    <a:pt x="107498" y="451287"/>
                  </a:lnTo>
                  <a:lnTo>
                    <a:pt x="135952" y="389953"/>
                  </a:lnTo>
                  <a:lnTo>
                    <a:pt x="146574" y="360284"/>
                  </a:lnTo>
                  <a:lnTo>
                    <a:pt x="153723" y="307628"/>
                  </a:lnTo>
                  <a:lnTo>
                    <a:pt x="162907" y="250377"/>
                  </a:lnTo>
                  <a:lnTo>
                    <a:pt x="165068" y="189026"/>
                  </a:lnTo>
                  <a:lnTo>
                    <a:pt x="159853" y="140421"/>
                  </a:lnTo>
                  <a:lnTo>
                    <a:pt x="156488" y="88976"/>
                  </a:lnTo>
                  <a:lnTo>
                    <a:pt x="146945" y="28765"/>
                  </a:lnTo>
                  <a:lnTo>
                    <a:pt x="140541" y="4394"/>
                  </a:lnTo>
                  <a:lnTo>
                    <a:pt x="136026" y="0"/>
                  </a:lnTo>
                  <a:lnTo>
                    <a:pt x="130676" y="581"/>
                  </a:lnTo>
                  <a:lnTo>
                    <a:pt x="124769" y="4478"/>
                  </a:lnTo>
                  <a:lnTo>
                    <a:pt x="120832" y="11755"/>
                  </a:lnTo>
                  <a:lnTo>
                    <a:pt x="114512" y="60175"/>
                  </a:lnTo>
                  <a:lnTo>
                    <a:pt x="113418" y="111862"/>
                  </a:lnTo>
                  <a:lnTo>
                    <a:pt x="113093" y="171631"/>
                  </a:lnTo>
                  <a:lnTo>
                    <a:pt x="116117" y="224435"/>
                  </a:lnTo>
                  <a:lnTo>
                    <a:pt x="124422" y="271666"/>
                  </a:lnTo>
                  <a:lnTo>
                    <a:pt x="134291" y="326995"/>
                  </a:lnTo>
                  <a:lnTo>
                    <a:pt x="148107" y="386914"/>
                  </a:lnTo>
                  <a:lnTo>
                    <a:pt x="173940" y="437123"/>
                  </a:lnTo>
                  <a:lnTo>
                    <a:pt x="186656" y="454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 flipV="1">
            <a:off x="5348477" y="1695088"/>
            <a:ext cx="0" cy="8106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5548518" y="1926715"/>
            <a:ext cx="631711" cy="546102"/>
            <a:chOff x="5548518" y="1926715"/>
            <a:chExt cx="631711" cy="546102"/>
          </a:xfrm>
        </p:grpSpPr>
        <p:sp>
          <p:nvSpPr>
            <p:cNvPr id="50" name="Freeform 49"/>
            <p:cNvSpPr/>
            <p:nvPr/>
          </p:nvSpPr>
          <p:spPr>
            <a:xfrm>
              <a:off x="5548518" y="1926715"/>
              <a:ext cx="239875" cy="546102"/>
            </a:xfrm>
            <a:custGeom>
              <a:avLst/>
              <a:gdLst/>
              <a:ahLst/>
              <a:cxnLst/>
              <a:rect l="0" t="0" r="0" b="0"/>
              <a:pathLst>
                <a:path w="239875" h="546102">
                  <a:moveTo>
                    <a:pt x="10528" y="0"/>
                  </a:moveTo>
                  <a:lnTo>
                    <a:pt x="2195" y="48930"/>
                  </a:lnTo>
                  <a:lnTo>
                    <a:pt x="650" y="96776"/>
                  </a:lnTo>
                  <a:lnTo>
                    <a:pt x="192" y="151117"/>
                  </a:lnTo>
                  <a:lnTo>
                    <a:pt x="57" y="211671"/>
                  </a:lnTo>
                  <a:lnTo>
                    <a:pt x="16" y="274067"/>
                  </a:lnTo>
                  <a:lnTo>
                    <a:pt x="5" y="333889"/>
                  </a:lnTo>
                  <a:lnTo>
                    <a:pt x="1" y="388658"/>
                  </a:lnTo>
                  <a:lnTo>
                    <a:pt x="0" y="438812"/>
                  </a:lnTo>
                  <a:lnTo>
                    <a:pt x="0" y="501412"/>
                  </a:lnTo>
                  <a:lnTo>
                    <a:pt x="1169" y="444526"/>
                  </a:lnTo>
                  <a:lnTo>
                    <a:pt x="11453" y="394303"/>
                  </a:lnTo>
                  <a:lnTo>
                    <a:pt x="24749" y="339929"/>
                  </a:lnTo>
                  <a:lnTo>
                    <a:pt x="47046" y="296564"/>
                  </a:lnTo>
                  <a:lnTo>
                    <a:pt x="60294" y="279595"/>
                  </a:lnTo>
                  <a:lnTo>
                    <a:pt x="86495" y="262477"/>
                  </a:lnTo>
                  <a:lnTo>
                    <a:pt x="109412" y="260156"/>
                  </a:lnTo>
                  <a:lnTo>
                    <a:pt x="156663" y="268198"/>
                  </a:lnTo>
                  <a:lnTo>
                    <a:pt x="175303" y="280636"/>
                  </a:lnTo>
                  <a:lnTo>
                    <a:pt x="212425" y="321225"/>
                  </a:lnTo>
                  <a:lnTo>
                    <a:pt x="234456" y="378115"/>
                  </a:lnTo>
                  <a:lnTo>
                    <a:pt x="239874" y="415930"/>
                  </a:lnTo>
                  <a:lnTo>
                    <a:pt x="235890" y="451181"/>
                  </a:lnTo>
                  <a:lnTo>
                    <a:pt x="227282" y="469976"/>
                  </a:lnTo>
                  <a:lnTo>
                    <a:pt x="194345" y="523895"/>
                  </a:lnTo>
                  <a:lnTo>
                    <a:pt x="185715" y="531757"/>
                  </a:lnTo>
                  <a:lnTo>
                    <a:pt x="163649" y="540493"/>
                  </a:lnTo>
                  <a:lnTo>
                    <a:pt x="111354" y="546101"/>
                  </a:lnTo>
                  <a:lnTo>
                    <a:pt x="90045" y="540629"/>
                  </a:lnTo>
                  <a:lnTo>
                    <a:pt x="31172" y="516219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53844" y="2263626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6" y="37479"/>
                  </a:lnTo>
                  <a:lnTo>
                    <a:pt x="434" y="94491"/>
                  </a:lnTo>
                  <a:lnTo>
                    <a:pt x="86" y="15133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53844" y="209517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01243" y="1947772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31586" y="0"/>
                  </a:moveTo>
                  <a:lnTo>
                    <a:pt x="23252" y="37478"/>
                  </a:lnTo>
                  <a:lnTo>
                    <a:pt x="15902" y="100079"/>
                  </a:lnTo>
                  <a:lnTo>
                    <a:pt x="12121" y="159504"/>
                  </a:lnTo>
                  <a:lnTo>
                    <a:pt x="11000" y="210387"/>
                  </a:lnTo>
                  <a:lnTo>
                    <a:pt x="10668" y="266278"/>
                  </a:lnTo>
                  <a:lnTo>
                    <a:pt x="4981" y="321702"/>
                  </a:lnTo>
                  <a:lnTo>
                    <a:pt x="1477" y="375169"/>
                  </a:lnTo>
                  <a:lnTo>
                    <a:pt x="292" y="437232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59171" y="1947772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3821" y="28726"/>
                  </a:lnTo>
                  <a:lnTo>
                    <a:pt x="11504" y="79091"/>
                  </a:lnTo>
                  <a:lnTo>
                    <a:pt x="10817" y="139637"/>
                  </a:lnTo>
                  <a:lnTo>
                    <a:pt x="10657" y="185283"/>
                  </a:lnTo>
                  <a:lnTo>
                    <a:pt x="10585" y="229747"/>
                  </a:lnTo>
                  <a:lnTo>
                    <a:pt x="7425" y="288001"/>
                  </a:lnTo>
                  <a:lnTo>
                    <a:pt x="2200" y="344257"/>
                  </a:lnTo>
                  <a:lnTo>
                    <a:pt x="652" y="406548"/>
                  </a:lnTo>
                  <a:lnTo>
                    <a:pt x="193" y="449572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6" name="Straight Connector 55"/>
          <p:cNvCxnSpPr/>
          <p:nvPr/>
        </p:nvCxnSpPr>
        <p:spPr>
          <a:xfrm flipH="1" flipV="1">
            <a:off x="3969243" y="2526839"/>
            <a:ext cx="221099" cy="4632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190342" y="3000621"/>
            <a:ext cx="8843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>
            <a:off x="4285098" y="2682417"/>
            <a:ext cx="652768" cy="307677"/>
            <a:chOff x="4285098" y="2682417"/>
            <a:chExt cx="652768" cy="307677"/>
          </a:xfrm>
        </p:grpSpPr>
        <p:sp>
          <p:nvSpPr>
            <p:cNvPr id="58" name="Freeform 57"/>
            <p:cNvSpPr/>
            <p:nvPr/>
          </p:nvSpPr>
          <p:spPr>
            <a:xfrm>
              <a:off x="4285098" y="2682417"/>
              <a:ext cx="210571" cy="307677"/>
            </a:xfrm>
            <a:custGeom>
              <a:avLst/>
              <a:gdLst/>
              <a:ahLst/>
              <a:cxnLst/>
              <a:rect l="0" t="0" r="0" b="0"/>
              <a:pathLst>
                <a:path w="210571" h="307677">
                  <a:moveTo>
                    <a:pt x="0" y="307676"/>
                  </a:moveTo>
                  <a:lnTo>
                    <a:pt x="3120" y="264984"/>
                  </a:lnTo>
                  <a:lnTo>
                    <a:pt x="21331" y="202340"/>
                  </a:lnTo>
                  <a:lnTo>
                    <a:pt x="38641" y="148572"/>
                  </a:lnTo>
                  <a:lnTo>
                    <a:pt x="52650" y="96180"/>
                  </a:lnTo>
                  <a:lnTo>
                    <a:pt x="56157" y="82451"/>
                  </a:lnTo>
                  <a:lnTo>
                    <a:pt x="59665" y="76807"/>
                  </a:lnTo>
                  <a:lnTo>
                    <a:pt x="63173" y="76555"/>
                  </a:lnTo>
                  <a:lnTo>
                    <a:pt x="66682" y="79896"/>
                  </a:lnTo>
                  <a:lnTo>
                    <a:pt x="70581" y="96086"/>
                  </a:lnTo>
                  <a:lnTo>
                    <a:pt x="78673" y="139018"/>
                  </a:lnTo>
                  <a:lnTo>
                    <a:pt x="93761" y="165156"/>
                  </a:lnTo>
                  <a:lnTo>
                    <a:pt x="102281" y="169379"/>
                  </a:lnTo>
                  <a:lnTo>
                    <a:pt x="124227" y="170951"/>
                  </a:lnTo>
                  <a:lnTo>
                    <a:pt x="133121" y="167393"/>
                  </a:lnTo>
                  <a:lnTo>
                    <a:pt x="146122" y="154081"/>
                  </a:lnTo>
                  <a:lnTo>
                    <a:pt x="171545" y="96562"/>
                  </a:lnTo>
                  <a:lnTo>
                    <a:pt x="192986" y="33887"/>
                  </a:lnTo>
                  <a:lnTo>
                    <a:pt x="203540" y="2335"/>
                  </a:lnTo>
                  <a:lnTo>
                    <a:pt x="205884" y="0"/>
                  </a:lnTo>
                  <a:lnTo>
                    <a:pt x="207446" y="3123"/>
                  </a:lnTo>
                  <a:lnTo>
                    <a:pt x="210159" y="55527"/>
                  </a:lnTo>
                  <a:lnTo>
                    <a:pt x="210448" y="102854"/>
                  </a:lnTo>
                  <a:lnTo>
                    <a:pt x="210534" y="152751"/>
                  </a:lnTo>
                  <a:lnTo>
                    <a:pt x="210563" y="212126"/>
                  </a:lnTo>
                  <a:lnTo>
                    <a:pt x="210570" y="265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66225" y="2842694"/>
              <a:ext cx="121434" cy="108416"/>
            </a:xfrm>
            <a:custGeom>
              <a:avLst/>
              <a:gdLst/>
              <a:ahLst/>
              <a:cxnLst/>
              <a:rect l="0" t="0" r="0" b="0"/>
              <a:pathLst>
                <a:path w="121434" h="108416">
                  <a:moveTo>
                    <a:pt x="66313" y="0"/>
                  </a:moveTo>
                  <a:lnTo>
                    <a:pt x="43957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5" y="34897"/>
                  </a:lnTo>
                  <a:lnTo>
                    <a:pt x="0" y="54114"/>
                  </a:lnTo>
                  <a:lnTo>
                    <a:pt x="4086" y="73184"/>
                  </a:lnTo>
                  <a:lnTo>
                    <a:pt x="13700" y="89458"/>
                  </a:lnTo>
                  <a:lnTo>
                    <a:pt x="28892" y="101370"/>
                  </a:lnTo>
                  <a:lnTo>
                    <a:pt x="37856" y="106185"/>
                  </a:lnTo>
                  <a:lnTo>
                    <a:pt x="57175" y="108415"/>
                  </a:lnTo>
                  <a:lnTo>
                    <a:pt x="77460" y="104336"/>
                  </a:lnTo>
                  <a:lnTo>
                    <a:pt x="98174" y="94725"/>
                  </a:lnTo>
                  <a:lnTo>
                    <a:pt x="112839" y="79534"/>
                  </a:lnTo>
                  <a:lnTo>
                    <a:pt x="118387" y="70570"/>
                  </a:lnTo>
                  <a:lnTo>
                    <a:pt x="121433" y="51252"/>
                  </a:lnTo>
                  <a:lnTo>
                    <a:pt x="120607" y="41187"/>
                  </a:lnTo>
                  <a:lnTo>
                    <a:pt x="116547" y="33307"/>
                  </a:lnTo>
                  <a:lnTo>
                    <a:pt x="102677" y="21432"/>
                  </a:lnTo>
                  <a:lnTo>
                    <a:pt x="84815" y="15374"/>
                  </a:lnTo>
                  <a:lnTo>
                    <a:pt x="5578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29933" y="2839788"/>
              <a:ext cx="207933" cy="129249"/>
            </a:xfrm>
            <a:custGeom>
              <a:avLst/>
              <a:gdLst/>
              <a:ahLst/>
              <a:cxnLst/>
              <a:rect l="0" t="0" r="0" b="0"/>
              <a:pathLst>
                <a:path w="207933" h="129249">
                  <a:moveTo>
                    <a:pt x="18419" y="66077"/>
                  </a:moveTo>
                  <a:lnTo>
                    <a:pt x="21538" y="108769"/>
                  </a:lnTo>
                  <a:lnTo>
                    <a:pt x="24008" y="119105"/>
                  </a:lnTo>
                  <a:lnTo>
                    <a:pt x="23315" y="123655"/>
                  </a:lnTo>
                  <a:lnTo>
                    <a:pt x="20513" y="124350"/>
                  </a:lnTo>
                  <a:lnTo>
                    <a:pt x="16305" y="122473"/>
                  </a:lnTo>
                  <a:lnTo>
                    <a:pt x="8511" y="111029"/>
                  </a:lnTo>
                  <a:lnTo>
                    <a:pt x="2317" y="93075"/>
                  </a:lnTo>
                  <a:lnTo>
                    <a:pt x="0" y="57829"/>
                  </a:lnTo>
                  <a:lnTo>
                    <a:pt x="3604" y="35505"/>
                  </a:lnTo>
                  <a:lnTo>
                    <a:pt x="12225" y="17004"/>
                  </a:lnTo>
                  <a:lnTo>
                    <a:pt x="17799" y="8795"/>
                  </a:lnTo>
                  <a:lnTo>
                    <a:pt x="25025" y="4493"/>
                  </a:lnTo>
                  <a:lnTo>
                    <a:pt x="42412" y="2831"/>
                  </a:lnTo>
                  <a:lnTo>
                    <a:pt x="50792" y="6366"/>
                  </a:lnTo>
                  <a:lnTo>
                    <a:pt x="66342" y="19651"/>
                  </a:lnTo>
                  <a:lnTo>
                    <a:pt x="84644" y="49757"/>
                  </a:lnTo>
                  <a:lnTo>
                    <a:pt x="84796" y="48178"/>
                  </a:lnTo>
                  <a:lnTo>
                    <a:pt x="83727" y="43616"/>
                  </a:lnTo>
                  <a:lnTo>
                    <a:pt x="87813" y="20427"/>
                  </a:lnTo>
                  <a:lnTo>
                    <a:pt x="92757" y="13417"/>
                  </a:lnTo>
                  <a:lnTo>
                    <a:pt x="107610" y="2508"/>
                  </a:lnTo>
                  <a:lnTo>
                    <a:pt x="125910" y="0"/>
                  </a:lnTo>
                  <a:lnTo>
                    <a:pt x="135703" y="968"/>
                  </a:lnTo>
                  <a:lnTo>
                    <a:pt x="152824" y="8284"/>
                  </a:lnTo>
                  <a:lnTo>
                    <a:pt x="168231" y="20504"/>
                  </a:lnTo>
                  <a:lnTo>
                    <a:pt x="188890" y="47115"/>
                  </a:lnTo>
                  <a:lnTo>
                    <a:pt x="201770" y="78396"/>
                  </a:lnTo>
                  <a:lnTo>
                    <a:pt x="207932" y="129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 flipH="1" flipV="1">
            <a:off x="2358383" y="2526839"/>
            <a:ext cx="400083" cy="6948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2558425" y="2579481"/>
            <a:ext cx="361609" cy="610654"/>
            <a:chOff x="2558425" y="2579481"/>
            <a:chExt cx="361609" cy="610654"/>
          </a:xfrm>
        </p:grpSpPr>
        <p:sp>
          <p:nvSpPr>
            <p:cNvPr id="63" name="Freeform 62"/>
            <p:cNvSpPr/>
            <p:nvPr/>
          </p:nvSpPr>
          <p:spPr>
            <a:xfrm>
              <a:off x="2558425" y="2642653"/>
              <a:ext cx="200042" cy="178985"/>
            </a:xfrm>
            <a:custGeom>
              <a:avLst/>
              <a:gdLst/>
              <a:ahLst/>
              <a:cxnLst/>
              <a:rect l="0" t="0" r="0" b="0"/>
              <a:pathLst>
                <a:path w="200042" h="178985">
                  <a:moveTo>
                    <a:pt x="200041" y="0"/>
                  </a:moveTo>
                  <a:lnTo>
                    <a:pt x="175994" y="9575"/>
                  </a:lnTo>
                  <a:lnTo>
                    <a:pt x="140448" y="39403"/>
                  </a:lnTo>
                  <a:lnTo>
                    <a:pt x="91250" y="97336"/>
                  </a:lnTo>
                  <a:lnTo>
                    <a:pt x="33780" y="14734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84766" y="2579481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189513"/>
                  </a:moveTo>
                  <a:lnTo>
                    <a:pt x="108430" y="130950"/>
                  </a:lnTo>
                  <a:lnTo>
                    <a:pt x="59641" y="70061"/>
                  </a:lnTo>
                  <a:lnTo>
                    <a:pt x="13647" y="143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62596" y="2716352"/>
              <a:ext cx="190627" cy="336913"/>
            </a:xfrm>
            <a:custGeom>
              <a:avLst/>
              <a:gdLst/>
              <a:ahLst/>
              <a:cxnLst/>
              <a:rect l="0" t="0" r="0" b="0"/>
              <a:pathLst>
                <a:path w="190627" h="336913">
                  <a:moveTo>
                    <a:pt x="190626" y="0"/>
                  </a:moveTo>
                  <a:lnTo>
                    <a:pt x="134231" y="57565"/>
                  </a:lnTo>
                  <a:lnTo>
                    <a:pt x="82207" y="118297"/>
                  </a:lnTo>
                  <a:lnTo>
                    <a:pt x="33348" y="176083"/>
                  </a:lnTo>
                  <a:lnTo>
                    <a:pt x="4751" y="206488"/>
                  </a:lnTo>
                  <a:lnTo>
                    <a:pt x="1199" y="207848"/>
                  </a:lnTo>
                  <a:lnTo>
                    <a:pt x="0" y="205246"/>
                  </a:lnTo>
                  <a:lnTo>
                    <a:pt x="371" y="200001"/>
                  </a:lnTo>
                  <a:lnTo>
                    <a:pt x="7023" y="187935"/>
                  </a:lnTo>
                  <a:lnTo>
                    <a:pt x="12072" y="181442"/>
                  </a:lnTo>
                  <a:lnTo>
                    <a:pt x="30160" y="174228"/>
                  </a:lnTo>
                  <a:lnTo>
                    <a:pt x="52628" y="172191"/>
                  </a:lnTo>
                  <a:lnTo>
                    <a:pt x="74312" y="175185"/>
                  </a:lnTo>
                  <a:lnTo>
                    <a:pt x="82668" y="179961"/>
                  </a:lnTo>
                  <a:lnTo>
                    <a:pt x="95072" y="194626"/>
                  </a:lnTo>
                  <a:lnTo>
                    <a:pt x="108631" y="222614"/>
                  </a:lnTo>
                  <a:lnTo>
                    <a:pt x="110120" y="242829"/>
                  </a:lnTo>
                  <a:lnTo>
                    <a:pt x="101544" y="284402"/>
                  </a:lnTo>
                  <a:lnTo>
                    <a:pt x="86373" y="310305"/>
                  </a:lnTo>
                  <a:lnTo>
                    <a:pt x="5375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71765" y="2957896"/>
              <a:ext cx="148269" cy="232239"/>
            </a:xfrm>
            <a:custGeom>
              <a:avLst/>
              <a:gdLst/>
              <a:ahLst/>
              <a:cxnLst/>
              <a:rect l="0" t="0" r="0" b="0"/>
              <a:pathLst>
                <a:path w="148269" h="232239">
                  <a:moveTo>
                    <a:pt x="39343" y="53254"/>
                  </a:moveTo>
                  <a:lnTo>
                    <a:pt x="59587" y="97217"/>
                  </a:lnTo>
                  <a:lnTo>
                    <a:pt x="78747" y="121912"/>
                  </a:lnTo>
                  <a:lnTo>
                    <a:pt x="87839" y="125932"/>
                  </a:lnTo>
                  <a:lnTo>
                    <a:pt x="110420" y="127279"/>
                  </a:lnTo>
                  <a:lnTo>
                    <a:pt x="119483" y="123661"/>
                  </a:lnTo>
                  <a:lnTo>
                    <a:pt x="132673" y="110282"/>
                  </a:lnTo>
                  <a:lnTo>
                    <a:pt x="146675" y="83019"/>
                  </a:lnTo>
                  <a:lnTo>
                    <a:pt x="148268" y="62973"/>
                  </a:lnTo>
                  <a:lnTo>
                    <a:pt x="143906" y="43536"/>
                  </a:lnTo>
                  <a:lnTo>
                    <a:pt x="122042" y="11993"/>
                  </a:lnTo>
                  <a:lnTo>
                    <a:pt x="115533" y="4690"/>
                  </a:lnTo>
                  <a:lnTo>
                    <a:pt x="107684" y="991"/>
                  </a:lnTo>
                  <a:lnTo>
                    <a:pt x="89604" y="0"/>
                  </a:lnTo>
                  <a:lnTo>
                    <a:pt x="72990" y="6579"/>
                  </a:lnTo>
                  <a:lnTo>
                    <a:pt x="30039" y="30426"/>
                  </a:lnTo>
                  <a:lnTo>
                    <a:pt x="13710" y="55849"/>
                  </a:lnTo>
                  <a:lnTo>
                    <a:pt x="2633" y="86778"/>
                  </a:lnTo>
                  <a:lnTo>
                    <a:pt x="0" y="123888"/>
                  </a:lnTo>
                  <a:lnTo>
                    <a:pt x="12094" y="179192"/>
                  </a:lnTo>
                  <a:lnTo>
                    <a:pt x="27630" y="205472"/>
                  </a:lnTo>
                  <a:lnTo>
                    <a:pt x="43496" y="217613"/>
                  </a:lnTo>
                  <a:lnTo>
                    <a:pt x="81457" y="23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5685389" y="2516310"/>
            <a:ext cx="379025" cy="7159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5801202" y="2558425"/>
            <a:ext cx="365551" cy="631710"/>
            <a:chOff x="5801202" y="2558425"/>
            <a:chExt cx="365551" cy="631710"/>
          </a:xfrm>
        </p:grpSpPr>
        <p:sp>
          <p:nvSpPr>
            <p:cNvPr id="69" name="Freeform 68"/>
            <p:cNvSpPr/>
            <p:nvPr/>
          </p:nvSpPr>
          <p:spPr>
            <a:xfrm>
              <a:off x="5801202" y="2600538"/>
              <a:ext cx="168457" cy="115815"/>
            </a:xfrm>
            <a:custGeom>
              <a:avLst/>
              <a:gdLst/>
              <a:ahLst/>
              <a:cxnLst/>
              <a:rect l="0" t="0" r="0" b="0"/>
              <a:pathLst>
                <a:path w="168457" h="115815">
                  <a:moveTo>
                    <a:pt x="168456" y="0"/>
                  </a:moveTo>
                  <a:lnTo>
                    <a:pt x="113368" y="49499"/>
                  </a:lnTo>
                  <a:lnTo>
                    <a:pt x="58017" y="8221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74901" y="2558425"/>
              <a:ext cx="73701" cy="157928"/>
            </a:xfrm>
            <a:custGeom>
              <a:avLst/>
              <a:gdLst/>
              <a:ahLst/>
              <a:cxnLst/>
              <a:rect l="0" t="0" r="0" b="0"/>
              <a:pathLst>
                <a:path w="73701" h="157928">
                  <a:moveTo>
                    <a:pt x="73700" y="157927"/>
                  </a:moveTo>
                  <a:lnTo>
                    <a:pt x="48506" y="104052"/>
                  </a:lnTo>
                  <a:lnTo>
                    <a:pt x="17584" y="420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18185" y="2642653"/>
              <a:ext cx="156759" cy="326384"/>
            </a:xfrm>
            <a:custGeom>
              <a:avLst/>
              <a:gdLst/>
              <a:ahLst/>
              <a:cxnLst/>
              <a:rect l="0" t="0" r="0" b="0"/>
              <a:pathLst>
                <a:path w="156759" h="326384">
                  <a:moveTo>
                    <a:pt x="156758" y="0"/>
                  </a:moveTo>
                  <a:lnTo>
                    <a:pt x="114096" y="60873"/>
                  </a:lnTo>
                  <a:lnTo>
                    <a:pt x="58470" y="119233"/>
                  </a:lnTo>
                  <a:lnTo>
                    <a:pt x="9358" y="176784"/>
                  </a:lnTo>
                  <a:lnTo>
                    <a:pt x="0" y="187365"/>
                  </a:lnTo>
                  <a:lnTo>
                    <a:pt x="24432" y="174961"/>
                  </a:lnTo>
                  <a:lnTo>
                    <a:pt x="42964" y="174466"/>
                  </a:lnTo>
                  <a:lnTo>
                    <a:pt x="83457" y="183681"/>
                  </a:lnTo>
                  <a:lnTo>
                    <a:pt x="109173" y="198963"/>
                  </a:lnTo>
                  <a:lnTo>
                    <a:pt x="114506" y="207511"/>
                  </a:lnTo>
                  <a:lnTo>
                    <a:pt x="120432" y="229487"/>
                  </a:lnTo>
                  <a:lnTo>
                    <a:pt x="119672" y="239559"/>
                  </a:lnTo>
                  <a:lnTo>
                    <a:pt x="112589" y="256989"/>
                  </a:lnTo>
                  <a:lnTo>
                    <a:pt x="75551" y="301579"/>
                  </a:lnTo>
                  <a:lnTo>
                    <a:pt x="3041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34375" y="2932965"/>
              <a:ext cx="132378" cy="257170"/>
            </a:xfrm>
            <a:custGeom>
              <a:avLst/>
              <a:gdLst/>
              <a:ahLst/>
              <a:cxnLst/>
              <a:rect l="0" t="0" r="0" b="0"/>
              <a:pathLst>
                <a:path w="132378" h="257170">
                  <a:moveTo>
                    <a:pt x="8982" y="46599"/>
                  </a:moveTo>
                  <a:lnTo>
                    <a:pt x="18558" y="70646"/>
                  </a:lnTo>
                  <a:lnTo>
                    <a:pt x="48386" y="106192"/>
                  </a:lnTo>
                  <a:lnTo>
                    <a:pt x="68219" y="114029"/>
                  </a:lnTo>
                  <a:lnTo>
                    <a:pt x="80059" y="116119"/>
                  </a:lnTo>
                  <a:lnTo>
                    <a:pt x="99454" y="112202"/>
                  </a:lnTo>
                  <a:lnTo>
                    <a:pt x="107901" y="107882"/>
                  </a:lnTo>
                  <a:lnTo>
                    <a:pt x="120407" y="93723"/>
                  </a:lnTo>
                  <a:lnTo>
                    <a:pt x="128694" y="74562"/>
                  </a:lnTo>
                  <a:lnTo>
                    <a:pt x="132377" y="50449"/>
                  </a:lnTo>
                  <a:lnTo>
                    <a:pt x="127775" y="27253"/>
                  </a:lnTo>
                  <a:lnTo>
                    <a:pt x="123273" y="16155"/>
                  </a:lnTo>
                  <a:lnTo>
                    <a:pt x="115592" y="8755"/>
                  </a:lnTo>
                  <a:lnTo>
                    <a:pt x="94579" y="534"/>
                  </a:lnTo>
                  <a:lnTo>
                    <a:pt x="72761" y="0"/>
                  </a:lnTo>
                  <a:lnTo>
                    <a:pt x="52536" y="4832"/>
                  </a:lnTo>
                  <a:lnTo>
                    <a:pt x="35749" y="14778"/>
                  </a:lnTo>
                  <a:lnTo>
                    <a:pt x="23608" y="30117"/>
                  </a:lnTo>
                  <a:lnTo>
                    <a:pt x="6282" y="68560"/>
                  </a:lnTo>
                  <a:lnTo>
                    <a:pt x="0" y="125590"/>
                  </a:lnTo>
                  <a:lnTo>
                    <a:pt x="1252" y="167750"/>
                  </a:lnTo>
                  <a:lnTo>
                    <a:pt x="15401" y="201819"/>
                  </a:lnTo>
                  <a:lnTo>
                    <a:pt x="27822" y="219311"/>
                  </a:lnTo>
                  <a:lnTo>
                    <a:pt x="44262" y="231764"/>
                  </a:lnTo>
                  <a:lnTo>
                    <a:pt x="82682" y="257169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954079" y="148932"/>
            <a:ext cx="4432498" cy="608053"/>
            <a:chOff x="954079" y="148932"/>
            <a:chExt cx="4432498" cy="608053"/>
          </a:xfrm>
        </p:grpSpPr>
        <p:sp>
          <p:nvSpPr>
            <p:cNvPr id="2" name="Freeform 1"/>
            <p:cNvSpPr/>
            <p:nvPr/>
          </p:nvSpPr>
          <p:spPr>
            <a:xfrm>
              <a:off x="1155173" y="381263"/>
              <a:ext cx="9477" cy="347441"/>
            </a:xfrm>
            <a:custGeom>
              <a:avLst/>
              <a:gdLst/>
              <a:ahLst/>
              <a:cxnLst/>
              <a:rect l="0" t="0" r="0" b="0"/>
              <a:pathLst>
                <a:path w="9477" h="347441">
                  <a:moveTo>
                    <a:pt x="9476" y="0"/>
                  </a:moveTo>
                  <a:lnTo>
                    <a:pt x="6609" y="9002"/>
                  </a:lnTo>
                  <a:lnTo>
                    <a:pt x="4467" y="19269"/>
                  </a:lnTo>
                  <a:lnTo>
                    <a:pt x="2864" y="31853"/>
                  </a:lnTo>
                  <a:lnTo>
                    <a:pt x="1683" y="46381"/>
                  </a:lnTo>
                  <a:lnTo>
                    <a:pt x="835" y="62176"/>
                  </a:lnTo>
                  <a:lnTo>
                    <a:pt x="242" y="78719"/>
                  </a:lnTo>
                  <a:lnTo>
                    <a:pt x="0" y="95852"/>
                  </a:lnTo>
                  <a:lnTo>
                    <a:pt x="364" y="113699"/>
                  </a:lnTo>
                  <a:lnTo>
                    <a:pt x="1420" y="132284"/>
                  </a:lnTo>
                  <a:lnTo>
                    <a:pt x="2942" y="151354"/>
                  </a:lnTo>
                  <a:lnTo>
                    <a:pt x="4502" y="170469"/>
                  </a:lnTo>
                  <a:lnTo>
                    <a:pt x="5845" y="189363"/>
                  </a:lnTo>
                  <a:lnTo>
                    <a:pt x="6898" y="207797"/>
                  </a:lnTo>
                  <a:lnTo>
                    <a:pt x="7680" y="225483"/>
                  </a:lnTo>
                  <a:lnTo>
                    <a:pt x="8240" y="242341"/>
                  </a:lnTo>
                  <a:lnTo>
                    <a:pt x="8633" y="258459"/>
                  </a:lnTo>
                  <a:lnTo>
                    <a:pt x="8904" y="273984"/>
                  </a:lnTo>
                  <a:lnTo>
                    <a:pt x="9090" y="289044"/>
                  </a:lnTo>
                  <a:lnTo>
                    <a:pt x="9217" y="303159"/>
                  </a:lnTo>
                  <a:lnTo>
                    <a:pt x="9316" y="316628"/>
                  </a:lnTo>
                  <a:lnTo>
                    <a:pt x="9397" y="330639"/>
                  </a:lnTo>
                  <a:lnTo>
                    <a:pt x="947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54079" y="339149"/>
              <a:ext cx="379027" cy="94757"/>
            </a:xfrm>
            <a:custGeom>
              <a:avLst/>
              <a:gdLst/>
              <a:ahLst/>
              <a:cxnLst/>
              <a:rect l="0" t="0" r="0" b="0"/>
              <a:pathLst>
                <a:path w="379027" h="94757">
                  <a:moveTo>
                    <a:pt x="379026" y="0"/>
                  </a:moveTo>
                  <a:lnTo>
                    <a:pt x="367358" y="2933"/>
                  </a:lnTo>
                  <a:lnTo>
                    <a:pt x="356869" y="5715"/>
                  </a:lnTo>
                  <a:lnTo>
                    <a:pt x="346563" y="8615"/>
                  </a:lnTo>
                  <a:lnTo>
                    <a:pt x="336088" y="11655"/>
                  </a:lnTo>
                  <a:lnTo>
                    <a:pt x="325096" y="14820"/>
                  </a:lnTo>
                  <a:lnTo>
                    <a:pt x="313449" y="18085"/>
                  </a:lnTo>
                  <a:lnTo>
                    <a:pt x="301022" y="21422"/>
                  </a:lnTo>
                  <a:lnTo>
                    <a:pt x="287620" y="24814"/>
                  </a:lnTo>
                  <a:lnTo>
                    <a:pt x="273235" y="28243"/>
                  </a:lnTo>
                  <a:lnTo>
                    <a:pt x="258169" y="31698"/>
                  </a:lnTo>
                  <a:lnTo>
                    <a:pt x="242910" y="35170"/>
                  </a:lnTo>
                  <a:lnTo>
                    <a:pt x="227760" y="38659"/>
                  </a:lnTo>
                  <a:lnTo>
                    <a:pt x="212826" y="42325"/>
                  </a:lnTo>
                  <a:lnTo>
                    <a:pt x="198113" y="46472"/>
                  </a:lnTo>
                  <a:lnTo>
                    <a:pt x="183585" y="51222"/>
                  </a:lnTo>
                  <a:lnTo>
                    <a:pt x="169202" y="56379"/>
                  </a:lnTo>
                  <a:lnTo>
                    <a:pt x="154924" y="61534"/>
                  </a:lnTo>
                  <a:lnTo>
                    <a:pt x="140722" y="66439"/>
                  </a:lnTo>
                  <a:lnTo>
                    <a:pt x="126572" y="70867"/>
                  </a:lnTo>
                  <a:lnTo>
                    <a:pt x="112458" y="74535"/>
                  </a:lnTo>
                  <a:lnTo>
                    <a:pt x="98374" y="77374"/>
                  </a:lnTo>
                  <a:lnTo>
                    <a:pt x="84474" y="79635"/>
                  </a:lnTo>
                  <a:lnTo>
                    <a:pt x="71062" y="81775"/>
                  </a:lnTo>
                  <a:lnTo>
                    <a:pt x="58271" y="84069"/>
                  </a:lnTo>
                  <a:lnTo>
                    <a:pt x="46325" y="86452"/>
                  </a:lnTo>
                  <a:lnTo>
                    <a:pt x="34342" y="88850"/>
                  </a:lnTo>
                  <a:lnTo>
                    <a:pt x="20154" y="9148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07435" y="360206"/>
              <a:ext cx="373111" cy="361033"/>
            </a:xfrm>
            <a:custGeom>
              <a:avLst/>
              <a:gdLst/>
              <a:ahLst/>
              <a:cxnLst/>
              <a:rect l="0" t="0" r="0" b="0"/>
              <a:pathLst>
                <a:path w="373111" h="36103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6" y="63096"/>
                  </a:lnTo>
                  <a:lnTo>
                    <a:pt x="3003" y="75861"/>
                  </a:lnTo>
                  <a:lnTo>
                    <a:pt x="4178" y="88494"/>
                  </a:lnTo>
                  <a:lnTo>
                    <a:pt x="5817" y="100772"/>
                  </a:lnTo>
                  <a:lnTo>
                    <a:pt x="7917" y="112980"/>
                  </a:lnTo>
                  <a:lnTo>
                    <a:pt x="10405" y="125782"/>
                  </a:lnTo>
                  <a:lnTo>
                    <a:pt x="13193" y="139512"/>
                  </a:lnTo>
                  <a:lnTo>
                    <a:pt x="16202" y="154176"/>
                  </a:lnTo>
                  <a:lnTo>
                    <a:pt x="19367" y="169631"/>
                  </a:lnTo>
                  <a:lnTo>
                    <a:pt x="22638" y="185695"/>
                  </a:lnTo>
                  <a:lnTo>
                    <a:pt x="25816" y="202042"/>
                  </a:lnTo>
                  <a:lnTo>
                    <a:pt x="28571" y="218235"/>
                  </a:lnTo>
                  <a:lnTo>
                    <a:pt x="30760" y="234053"/>
                  </a:lnTo>
                  <a:lnTo>
                    <a:pt x="32568" y="249622"/>
                  </a:lnTo>
                  <a:lnTo>
                    <a:pt x="34397" y="265302"/>
                  </a:lnTo>
                  <a:lnTo>
                    <a:pt x="36478" y="281294"/>
                  </a:lnTo>
                  <a:lnTo>
                    <a:pt x="38708" y="297477"/>
                  </a:lnTo>
                  <a:lnTo>
                    <a:pt x="40751" y="313503"/>
                  </a:lnTo>
                  <a:lnTo>
                    <a:pt x="42402" y="329079"/>
                  </a:lnTo>
                  <a:lnTo>
                    <a:pt x="42931" y="340829"/>
                  </a:lnTo>
                  <a:lnTo>
                    <a:pt x="42307" y="344632"/>
                  </a:lnTo>
                  <a:lnTo>
                    <a:pt x="42075" y="341926"/>
                  </a:lnTo>
                  <a:lnTo>
                    <a:pt x="42553" y="334973"/>
                  </a:lnTo>
                  <a:lnTo>
                    <a:pt x="43361" y="325382"/>
                  </a:lnTo>
                  <a:lnTo>
                    <a:pt x="44187" y="314168"/>
                  </a:lnTo>
                  <a:lnTo>
                    <a:pt x="45058" y="302109"/>
                  </a:lnTo>
                  <a:lnTo>
                    <a:pt x="46247" y="289887"/>
                  </a:lnTo>
                  <a:lnTo>
                    <a:pt x="47903" y="277867"/>
                  </a:lnTo>
                  <a:lnTo>
                    <a:pt x="50186" y="266325"/>
                  </a:lnTo>
                  <a:lnTo>
                    <a:pt x="53329" y="255559"/>
                  </a:lnTo>
                  <a:lnTo>
                    <a:pt x="57380" y="245651"/>
                  </a:lnTo>
                  <a:lnTo>
                    <a:pt x="62390" y="236673"/>
                  </a:lnTo>
                  <a:lnTo>
                    <a:pt x="68503" y="228779"/>
                  </a:lnTo>
                  <a:lnTo>
                    <a:pt x="75689" y="221957"/>
                  </a:lnTo>
                  <a:lnTo>
                    <a:pt x="83785" y="216373"/>
                  </a:lnTo>
                  <a:lnTo>
                    <a:pt x="92590" y="212445"/>
                  </a:lnTo>
                  <a:lnTo>
                    <a:pt x="101913" y="210256"/>
                  </a:lnTo>
                  <a:lnTo>
                    <a:pt x="111444" y="209922"/>
                  </a:lnTo>
                  <a:lnTo>
                    <a:pt x="120761" y="211742"/>
                  </a:lnTo>
                  <a:lnTo>
                    <a:pt x="129651" y="215672"/>
                  </a:lnTo>
                  <a:lnTo>
                    <a:pt x="137924" y="221393"/>
                  </a:lnTo>
                  <a:lnTo>
                    <a:pt x="145335" y="228514"/>
                  </a:lnTo>
                  <a:lnTo>
                    <a:pt x="151838" y="236669"/>
                  </a:lnTo>
                  <a:lnTo>
                    <a:pt x="157545" y="245565"/>
                  </a:lnTo>
                  <a:lnTo>
                    <a:pt x="162621" y="254981"/>
                  </a:lnTo>
                  <a:lnTo>
                    <a:pt x="167225" y="264755"/>
                  </a:lnTo>
                  <a:lnTo>
                    <a:pt x="171488" y="274775"/>
                  </a:lnTo>
                  <a:lnTo>
                    <a:pt x="175513" y="284961"/>
                  </a:lnTo>
                  <a:lnTo>
                    <a:pt x="179386" y="295216"/>
                  </a:lnTo>
                  <a:lnTo>
                    <a:pt x="183634" y="303922"/>
                  </a:lnTo>
                  <a:lnTo>
                    <a:pt x="188410" y="308313"/>
                  </a:lnTo>
                  <a:lnTo>
                    <a:pt x="193068" y="307922"/>
                  </a:lnTo>
                  <a:lnTo>
                    <a:pt x="197803" y="303943"/>
                  </a:lnTo>
                  <a:lnTo>
                    <a:pt x="202882" y="297611"/>
                  </a:lnTo>
                  <a:lnTo>
                    <a:pt x="208553" y="290115"/>
                  </a:lnTo>
                  <a:lnTo>
                    <a:pt x="215093" y="282618"/>
                  </a:lnTo>
                  <a:lnTo>
                    <a:pt x="222556" y="275725"/>
                  </a:lnTo>
                  <a:lnTo>
                    <a:pt x="230833" y="269586"/>
                  </a:lnTo>
                  <a:lnTo>
                    <a:pt x="239756" y="264135"/>
                  </a:lnTo>
                  <a:lnTo>
                    <a:pt x="249163" y="259239"/>
                  </a:lnTo>
                  <a:lnTo>
                    <a:pt x="258918" y="254759"/>
                  </a:lnTo>
                  <a:lnTo>
                    <a:pt x="268918" y="250579"/>
                  </a:lnTo>
                  <a:lnTo>
                    <a:pt x="279088" y="246612"/>
                  </a:lnTo>
                  <a:lnTo>
                    <a:pt x="289375" y="242792"/>
                  </a:lnTo>
                  <a:lnTo>
                    <a:pt x="299741" y="239073"/>
                  </a:lnTo>
                  <a:lnTo>
                    <a:pt x="310155" y="235418"/>
                  </a:lnTo>
                  <a:lnTo>
                    <a:pt x="320438" y="231641"/>
                  </a:lnTo>
                  <a:lnTo>
                    <a:pt x="330269" y="227419"/>
                  </a:lnTo>
                  <a:lnTo>
                    <a:pt x="339498" y="222605"/>
                  </a:lnTo>
                  <a:lnTo>
                    <a:pt x="347660" y="216896"/>
                  </a:lnTo>
                  <a:lnTo>
                    <a:pt x="353933" y="209775"/>
                  </a:lnTo>
                  <a:lnTo>
                    <a:pt x="358027" y="201103"/>
                  </a:lnTo>
                  <a:lnTo>
                    <a:pt x="359808" y="191535"/>
                  </a:lnTo>
                  <a:lnTo>
                    <a:pt x="359041" y="182267"/>
                  </a:lnTo>
                  <a:lnTo>
                    <a:pt x="355854" y="173972"/>
                  </a:lnTo>
                  <a:lnTo>
                    <a:pt x="350478" y="166949"/>
                  </a:lnTo>
                  <a:lnTo>
                    <a:pt x="343067" y="161383"/>
                  </a:lnTo>
                  <a:lnTo>
                    <a:pt x="333906" y="157209"/>
                  </a:lnTo>
                  <a:lnTo>
                    <a:pt x="323522" y="154526"/>
                  </a:lnTo>
                  <a:lnTo>
                    <a:pt x="312569" y="153683"/>
                  </a:lnTo>
                  <a:lnTo>
                    <a:pt x="301471" y="154703"/>
                  </a:lnTo>
                  <a:lnTo>
                    <a:pt x="290581" y="157334"/>
                  </a:lnTo>
                  <a:lnTo>
                    <a:pt x="280269" y="161233"/>
                  </a:lnTo>
                  <a:lnTo>
                    <a:pt x="270672" y="166079"/>
                  </a:lnTo>
                  <a:lnTo>
                    <a:pt x="261906" y="171771"/>
                  </a:lnTo>
                  <a:lnTo>
                    <a:pt x="254155" y="178415"/>
                  </a:lnTo>
                  <a:lnTo>
                    <a:pt x="247420" y="185994"/>
                  </a:lnTo>
                  <a:lnTo>
                    <a:pt x="241556" y="194370"/>
                  </a:lnTo>
                  <a:lnTo>
                    <a:pt x="236375" y="203371"/>
                  </a:lnTo>
                  <a:lnTo>
                    <a:pt x="231709" y="212834"/>
                  </a:lnTo>
                  <a:lnTo>
                    <a:pt x="227743" y="222630"/>
                  </a:lnTo>
                  <a:lnTo>
                    <a:pt x="224983" y="232659"/>
                  </a:lnTo>
                  <a:lnTo>
                    <a:pt x="223610" y="242854"/>
                  </a:lnTo>
                  <a:lnTo>
                    <a:pt x="223501" y="253326"/>
                  </a:lnTo>
                  <a:lnTo>
                    <a:pt x="224416" y="264349"/>
                  </a:lnTo>
                  <a:lnTo>
                    <a:pt x="226110" y="276019"/>
                  </a:lnTo>
                  <a:lnTo>
                    <a:pt x="228535" y="287958"/>
                  </a:lnTo>
                  <a:lnTo>
                    <a:pt x="231832" y="299440"/>
                  </a:lnTo>
                  <a:lnTo>
                    <a:pt x="236010" y="310087"/>
                  </a:lnTo>
                  <a:lnTo>
                    <a:pt x="240950" y="319862"/>
                  </a:lnTo>
                  <a:lnTo>
                    <a:pt x="246490" y="328889"/>
                  </a:lnTo>
                  <a:lnTo>
                    <a:pt x="252486" y="337321"/>
                  </a:lnTo>
                  <a:lnTo>
                    <a:pt x="259140" y="344984"/>
                  </a:lnTo>
                  <a:lnTo>
                    <a:pt x="266970" y="351386"/>
                  </a:lnTo>
                  <a:lnTo>
                    <a:pt x="276162" y="356354"/>
                  </a:lnTo>
                  <a:lnTo>
                    <a:pt x="286437" y="359691"/>
                  </a:lnTo>
                  <a:lnTo>
                    <a:pt x="297252" y="361032"/>
                  </a:lnTo>
                  <a:lnTo>
                    <a:pt x="308225" y="360379"/>
                  </a:lnTo>
                  <a:lnTo>
                    <a:pt x="319111" y="358135"/>
                  </a:lnTo>
                  <a:lnTo>
                    <a:pt x="330994" y="354595"/>
                  </a:lnTo>
                  <a:lnTo>
                    <a:pt x="347148" y="348332"/>
                  </a:lnTo>
                  <a:lnTo>
                    <a:pt x="37311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49043" y="265449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68"/>
                  </a:lnTo>
                  <a:lnTo>
                    <a:pt x="3727" y="66626"/>
                  </a:lnTo>
                  <a:lnTo>
                    <a:pt x="5375" y="83756"/>
                  </a:lnTo>
                  <a:lnTo>
                    <a:pt x="6782" y="101819"/>
                  </a:lnTo>
                  <a:lnTo>
                    <a:pt x="8048" y="120184"/>
                  </a:lnTo>
                  <a:lnTo>
                    <a:pt x="9504" y="137754"/>
                  </a:lnTo>
                  <a:lnTo>
                    <a:pt x="11331" y="153990"/>
                  </a:lnTo>
                  <a:lnTo>
                    <a:pt x="13389" y="169350"/>
                  </a:lnTo>
                  <a:lnTo>
                    <a:pt x="15316" y="184958"/>
                  </a:lnTo>
                  <a:lnTo>
                    <a:pt x="16915" y="201460"/>
                  </a:lnTo>
                  <a:lnTo>
                    <a:pt x="18310" y="218835"/>
                  </a:lnTo>
                  <a:lnTo>
                    <a:pt x="19854" y="236665"/>
                  </a:lnTo>
                  <a:lnTo>
                    <a:pt x="21740" y="254626"/>
                  </a:lnTo>
                  <a:lnTo>
                    <a:pt x="23837" y="272400"/>
                  </a:lnTo>
                  <a:lnTo>
                    <a:pt x="25791" y="289627"/>
                  </a:lnTo>
                  <a:lnTo>
                    <a:pt x="27407" y="306170"/>
                  </a:lnTo>
                  <a:lnTo>
                    <a:pt x="28815" y="322073"/>
                  </a:lnTo>
                  <a:lnTo>
                    <a:pt x="30367" y="337452"/>
                  </a:lnTo>
                  <a:lnTo>
                    <a:pt x="32258" y="352414"/>
                  </a:lnTo>
                  <a:lnTo>
                    <a:pt x="34368" y="366464"/>
                  </a:lnTo>
                  <a:lnTo>
                    <a:pt x="36552" y="379882"/>
                  </a:lnTo>
                  <a:lnTo>
                    <a:pt x="39006" y="393851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01644" y="412848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219891" y="1"/>
                  </a:lnTo>
                  <a:lnTo>
                    <a:pt x="208762" y="1"/>
                  </a:lnTo>
                  <a:lnTo>
                    <a:pt x="197160" y="5"/>
                  </a:lnTo>
                  <a:lnTo>
                    <a:pt x="184826" y="178"/>
                  </a:lnTo>
                  <a:lnTo>
                    <a:pt x="171517" y="826"/>
                  </a:lnTo>
                  <a:lnTo>
                    <a:pt x="157212" y="2075"/>
                  </a:lnTo>
                  <a:lnTo>
                    <a:pt x="142208" y="3728"/>
                  </a:lnTo>
                  <a:lnTo>
                    <a:pt x="126994" y="5376"/>
                  </a:lnTo>
                  <a:lnTo>
                    <a:pt x="111881" y="6783"/>
                  </a:lnTo>
                  <a:lnTo>
                    <a:pt x="97142" y="8049"/>
                  </a:lnTo>
                  <a:lnTo>
                    <a:pt x="83092" y="9505"/>
                  </a:lnTo>
                  <a:lnTo>
                    <a:pt x="69834" y="11336"/>
                  </a:lnTo>
                  <a:lnTo>
                    <a:pt x="57357" y="13605"/>
                  </a:lnTo>
                  <a:lnTo>
                    <a:pt x="44209" y="16657"/>
                  </a:lnTo>
                  <a:lnTo>
                    <a:pt x="26999" y="218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31119" y="497076"/>
              <a:ext cx="132996" cy="145674"/>
            </a:xfrm>
            <a:custGeom>
              <a:avLst/>
              <a:gdLst/>
              <a:ahLst/>
              <a:cxnLst/>
              <a:rect l="0" t="0" r="0" b="0"/>
              <a:pathLst>
                <a:path w="132996" h="145674">
                  <a:moveTo>
                    <a:pt x="75851" y="0"/>
                  </a:moveTo>
                  <a:lnTo>
                    <a:pt x="64250" y="134"/>
                  </a:lnTo>
                  <a:lnTo>
                    <a:pt x="54402" y="1415"/>
                  </a:lnTo>
                  <a:lnTo>
                    <a:pt x="45401" y="4012"/>
                  </a:lnTo>
                  <a:lnTo>
                    <a:pt x="37132" y="7905"/>
                  </a:lnTo>
                  <a:lnTo>
                    <a:pt x="29753" y="13186"/>
                  </a:lnTo>
                  <a:lnTo>
                    <a:pt x="23283" y="19772"/>
                  </a:lnTo>
                  <a:lnTo>
                    <a:pt x="17604" y="27445"/>
                  </a:lnTo>
                  <a:lnTo>
                    <a:pt x="12550" y="35955"/>
                  </a:lnTo>
                  <a:lnTo>
                    <a:pt x="7971" y="45082"/>
                  </a:lnTo>
                  <a:lnTo>
                    <a:pt x="4063" y="54649"/>
                  </a:lnTo>
                  <a:lnTo>
                    <a:pt x="1343" y="64522"/>
                  </a:lnTo>
                  <a:lnTo>
                    <a:pt x="0" y="74602"/>
                  </a:lnTo>
                  <a:lnTo>
                    <a:pt x="83" y="84659"/>
                  </a:lnTo>
                  <a:lnTo>
                    <a:pt x="1658" y="94338"/>
                  </a:lnTo>
                  <a:lnTo>
                    <a:pt x="4614" y="103478"/>
                  </a:lnTo>
                  <a:lnTo>
                    <a:pt x="8869" y="112091"/>
                  </a:lnTo>
                  <a:lnTo>
                    <a:pt x="14466" y="120262"/>
                  </a:lnTo>
                  <a:lnTo>
                    <a:pt x="21307" y="128081"/>
                  </a:lnTo>
                  <a:lnTo>
                    <a:pt x="29340" y="135145"/>
                  </a:lnTo>
                  <a:lnTo>
                    <a:pt x="38634" y="140607"/>
                  </a:lnTo>
                  <a:lnTo>
                    <a:pt x="49100" y="144125"/>
                  </a:lnTo>
                  <a:lnTo>
                    <a:pt x="60211" y="145673"/>
                  </a:lnTo>
                  <a:lnTo>
                    <a:pt x="71129" y="145274"/>
                  </a:lnTo>
                  <a:lnTo>
                    <a:pt x="81394" y="143153"/>
                  </a:lnTo>
                  <a:lnTo>
                    <a:pt x="90912" y="139645"/>
                  </a:lnTo>
                  <a:lnTo>
                    <a:pt x="99764" y="135090"/>
                  </a:lnTo>
                  <a:lnTo>
                    <a:pt x="108081" y="129766"/>
                  </a:lnTo>
                  <a:lnTo>
                    <a:pt x="115666" y="123567"/>
                  </a:lnTo>
                  <a:lnTo>
                    <a:pt x="122017" y="116044"/>
                  </a:lnTo>
                  <a:lnTo>
                    <a:pt x="126953" y="107059"/>
                  </a:lnTo>
                  <a:lnTo>
                    <a:pt x="130440" y="96923"/>
                  </a:lnTo>
                  <a:lnTo>
                    <a:pt x="132413" y="86201"/>
                  </a:lnTo>
                  <a:lnTo>
                    <a:pt x="132995" y="75290"/>
                  </a:lnTo>
                  <a:lnTo>
                    <a:pt x="132267" y="64541"/>
                  </a:lnTo>
                  <a:lnTo>
                    <a:pt x="130192" y="54331"/>
                  </a:lnTo>
                  <a:lnTo>
                    <a:pt x="126873" y="44806"/>
                  </a:lnTo>
                  <a:lnTo>
                    <a:pt x="122452" y="36032"/>
                  </a:lnTo>
                  <a:lnTo>
                    <a:pt x="116380" y="27129"/>
                  </a:lnTo>
                  <a:lnTo>
                    <a:pt x="105891" y="16200"/>
                  </a:lnTo>
                  <a:lnTo>
                    <a:pt x="863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95799" y="476019"/>
              <a:ext cx="124155" cy="144427"/>
            </a:xfrm>
            <a:custGeom>
              <a:avLst/>
              <a:gdLst/>
              <a:ahLst/>
              <a:cxnLst/>
              <a:rect l="0" t="0" r="0" b="0"/>
              <a:pathLst>
                <a:path w="124155" h="144427">
                  <a:moveTo>
                    <a:pt x="16456" y="10529"/>
                  </a:moveTo>
                  <a:lnTo>
                    <a:pt x="10723" y="19397"/>
                  </a:lnTo>
                  <a:lnTo>
                    <a:pt x="6439" y="28384"/>
                  </a:lnTo>
                  <a:lnTo>
                    <a:pt x="3237" y="38375"/>
                  </a:lnTo>
                  <a:lnTo>
                    <a:pt x="1049" y="49183"/>
                  </a:lnTo>
                  <a:lnTo>
                    <a:pt x="0" y="60345"/>
                  </a:lnTo>
                  <a:lnTo>
                    <a:pt x="62" y="71551"/>
                  </a:lnTo>
                  <a:lnTo>
                    <a:pt x="1232" y="82663"/>
                  </a:lnTo>
                  <a:lnTo>
                    <a:pt x="3609" y="93648"/>
                  </a:lnTo>
                  <a:lnTo>
                    <a:pt x="7136" y="104504"/>
                  </a:lnTo>
                  <a:lnTo>
                    <a:pt x="11791" y="114929"/>
                  </a:lnTo>
                  <a:lnTo>
                    <a:pt x="17664" y="124330"/>
                  </a:lnTo>
                  <a:lnTo>
                    <a:pt x="24689" y="132455"/>
                  </a:lnTo>
                  <a:lnTo>
                    <a:pt x="32676" y="138893"/>
                  </a:lnTo>
                  <a:lnTo>
                    <a:pt x="41408" y="142938"/>
                  </a:lnTo>
                  <a:lnTo>
                    <a:pt x="50683" y="144426"/>
                  </a:lnTo>
                  <a:lnTo>
                    <a:pt x="60181" y="143493"/>
                  </a:lnTo>
                  <a:lnTo>
                    <a:pt x="69477" y="140292"/>
                  </a:lnTo>
                  <a:lnTo>
                    <a:pt x="78352" y="135142"/>
                  </a:lnTo>
                  <a:lnTo>
                    <a:pt x="86616" y="128451"/>
                  </a:lnTo>
                  <a:lnTo>
                    <a:pt x="94020" y="120606"/>
                  </a:lnTo>
                  <a:lnTo>
                    <a:pt x="100519" y="111929"/>
                  </a:lnTo>
                  <a:lnTo>
                    <a:pt x="106223" y="102666"/>
                  </a:lnTo>
                  <a:lnTo>
                    <a:pt x="111297" y="92996"/>
                  </a:lnTo>
                  <a:lnTo>
                    <a:pt x="115890" y="83047"/>
                  </a:lnTo>
                  <a:lnTo>
                    <a:pt x="119808" y="72908"/>
                  </a:lnTo>
                  <a:lnTo>
                    <a:pt x="122535" y="62642"/>
                  </a:lnTo>
                  <a:lnTo>
                    <a:pt x="123891" y="52298"/>
                  </a:lnTo>
                  <a:lnTo>
                    <a:pt x="124154" y="42168"/>
                  </a:lnTo>
                  <a:lnTo>
                    <a:pt x="123909" y="31683"/>
                  </a:lnTo>
                  <a:lnTo>
                    <a:pt x="123136" y="18806"/>
                  </a:lnTo>
                  <a:lnTo>
                    <a:pt x="121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70182" y="433905"/>
              <a:ext cx="94758" cy="135645"/>
            </a:xfrm>
            <a:custGeom>
              <a:avLst/>
              <a:gdLst/>
              <a:ahLst/>
              <a:cxnLst/>
              <a:rect l="0" t="0" r="0" b="0"/>
              <a:pathLst>
                <a:path w="94758" h="135645">
                  <a:moveTo>
                    <a:pt x="0" y="94757"/>
                  </a:moveTo>
                  <a:lnTo>
                    <a:pt x="2934" y="106425"/>
                  </a:lnTo>
                  <a:lnTo>
                    <a:pt x="5717" y="116914"/>
                  </a:lnTo>
                  <a:lnTo>
                    <a:pt x="8591" y="127137"/>
                  </a:lnTo>
                  <a:lnTo>
                    <a:pt x="10679" y="134507"/>
                  </a:lnTo>
                  <a:lnTo>
                    <a:pt x="10931" y="135644"/>
                  </a:lnTo>
                  <a:lnTo>
                    <a:pt x="9803" y="131658"/>
                  </a:lnTo>
                  <a:lnTo>
                    <a:pt x="8139" y="124371"/>
                  </a:lnTo>
                  <a:lnTo>
                    <a:pt x="6883" y="115290"/>
                  </a:lnTo>
                  <a:lnTo>
                    <a:pt x="6502" y="105341"/>
                  </a:lnTo>
                  <a:lnTo>
                    <a:pt x="7217" y="95168"/>
                  </a:lnTo>
                  <a:lnTo>
                    <a:pt x="9211" y="85309"/>
                  </a:lnTo>
                  <a:lnTo>
                    <a:pt x="12438" y="75997"/>
                  </a:lnTo>
                  <a:lnTo>
                    <a:pt x="16704" y="67245"/>
                  </a:lnTo>
                  <a:lnTo>
                    <a:pt x="21775" y="58969"/>
                  </a:lnTo>
                  <a:lnTo>
                    <a:pt x="27444" y="51065"/>
                  </a:lnTo>
                  <a:lnTo>
                    <a:pt x="33705" y="43601"/>
                  </a:lnTo>
                  <a:lnTo>
                    <a:pt x="40738" y="36806"/>
                  </a:lnTo>
                  <a:lnTo>
                    <a:pt x="48572" y="30751"/>
                  </a:lnTo>
                  <a:lnTo>
                    <a:pt x="56843" y="25317"/>
                  </a:lnTo>
                  <a:lnTo>
                    <a:pt x="65794" y="19639"/>
                  </a:lnTo>
                  <a:lnTo>
                    <a:pt x="77331" y="1210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9695" y="46549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8" y="14535"/>
                  </a:lnTo>
                  <a:lnTo>
                    <a:pt x="707" y="27165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2" y="72717"/>
                  </a:lnTo>
                  <a:lnTo>
                    <a:pt x="11604" y="83079"/>
                  </a:lnTo>
                  <a:lnTo>
                    <a:pt x="14362" y="93002"/>
                  </a:lnTo>
                  <a:lnTo>
                    <a:pt x="17356" y="10336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38638" y="3496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75509" y="391791"/>
              <a:ext cx="103725" cy="189514"/>
            </a:xfrm>
            <a:custGeom>
              <a:avLst/>
              <a:gdLst/>
              <a:ahLst/>
              <a:cxnLst/>
              <a:rect l="0" t="0" r="0" b="0"/>
              <a:pathLst>
                <a:path w="103725" h="189514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6" y="8620"/>
                  </a:lnTo>
                  <a:lnTo>
                    <a:pt x="49437" y="11833"/>
                  </a:lnTo>
                  <a:lnTo>
                    <a:pt x="40591" y="15646"/>
                  </a:lnTo>
                  <a:lnTo>
                    <a:pt x="32057" y="20169"/>
                  </a:lnTo>
                  <a:lnTo>
                    <a:pt x="24041" y="25505"/>
                  </a:lnTo>
                  <a:lnTo>
                    <a:pt x="16812" y="31841"/>
                  </a:lnTo>
                  <a:lnTo>
                    <a:pt x="10453" y="39170"/>
                  </a:lnTo>
                  <a:lnTo>
                    <a:pt x="5524" y="47023"/>
                  </a:lnTo>
                  <a:lnTo>
                    <a:pt x="3101" y="54600"/>
                  </a:lnTo>
                  <a:lnTo>
                    <a:pt x="3550" y="61468"/>
                  </a:lnTo>
                  <a:lnTo>
                    <a:pt x="6615" y="67552"/>
                  </a:lnTo>
                  <a:lnTo>
                    <a:pt x="11795" y="72945"/>
                  </a:lnTo>
                  <a:lnTo>
                    <a:pt x="18572" y="77795"/>
                  </a:lnTo>
                  <a:lnTo>
                    <a:pt x="26508" y="82238"/>
                  </a:lnTo>
                  <a:lnTo>
                    <a:pt x="35263" y="86392"/>
                  </a:lnTo>
                  <a:lnTo>
                    <a:pt x="44583" y="90344"/>
                  </a:lnTo>
                  <a:lnTo>
                    <a:pt x="54124" y="94325"/>
                  </a:lnTo>
                  <a:lnTo>
                    <a:pt x="63456" y="98683"/>
                  </a:lnTo>
                  <a:lnTo>
                    <a:pt x="72359" y="103585"/>
                  </a:lnTo>
                  <a:lnTo>
                    <a:pt x="80643" y="109184"/>
                  </a:lnTo>
                  <a:lnTo>
                    <a:pt x="88061" y="115698"/>
                  </a:lnTo>
                  <a:lnTo>
                    <a:pt x="94557" y="123154"/>
                  </a:lnTo>
                  <a:lnTo>
                    <a:pt x="99749" y="131261"/>
                  </a:lnTo>
                  <a:lnTo>
                    <a:pt x="102882" y="139541"/>
                  </a:lnTo>
                  <a:lnTo>
                    <a:pt x="103724" y="147696"/>
                  </a:lnTo>
                  <a:lnTo>
                    <a:pt x="102339" y="155456"/>
                  </a:lnTo>
                  <a:lnTo>
                    <a:pt x="98827" y="162515"/>
                  </a:lnTo>
                  <a:lnTo>
                    <a:pt x="93460" y="168774"/>
                  </a:lnTo>
                  <a:lnTo>
                    <a:pt x="86453" y="174145"/>
                  </a:lnTo>
                  <a:lnTo>
                    <a:pt x="77863" y="178463"/>
                  </a:lnTo>
                  <a:lnTo>
                    <a:pt x="67877" y="181739"/>
                  </a:lnTo>
                  <a:lnTo>
                    <a:pt x="56989" y="184133"/>
                  </a:lnTo>
                  <a:lnTo>
                    <a:pt x="44648" y="186090"/>
                  </a:lnTo>
                  <a:lnTo>
                    <a:pt x="27539" y="1877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43965" y="233864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0"/>
                  </a:lnTo>
                  <a:lnTo>
                    <a:pt x="177" y="54350"/>
                  </a:lnTo>
                  <a:lnTo>
                    <a:pt x="825" y="71643"/>
                  </a:lnTo>
                  <a:lnTo>
                    <a:pt x="2079" y="90032"/>
                  </a:lnTo>
                  <a:lnTo>
                    <a:pt x="3904" y="109232"/>
                  </a:lnTo>
                  <a:lnTo>
                    <a:pt x="6201" y="129011"/>
                  </a:lnTo>
                  <a:lnTo>
                    <a:pt x="8857" y="149192"/>
                  </a:lnTo>
                  <a:lnTo>
                    <a:pt x="11775" y="169486"/>
                  </a:lnTo>
                  <a:lnTo>
                    <a:pt x="14880" y="189497"/>
                  </a:lnTo>
                  <a:lnTo>
                    <a:pt x="18114" y="209028"/>
                  </a:lnTo>
                  <a:lnTo>
                    <a:pt x="21437" y="227907"/>
                  </a:lnTo>
                  <a:lnTo>
                    <a:pt x="24821" y="245899"/>
                  </a:lnTo>
                  <a:lnTo>
                    <a:pt x="28241" y="262962"/>
                  </a:lnTo>
                  <a:lnTo>
                    <a:pt x="31534" y="279189"/>
                  </a:lnTo>
                  <a:lnTo>
                    <a:pt x="34715" y="296619"/>
                  </a:lnTo>
                  <a:lnTo>
                    <a:pt x="38063" y="32014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0265" y="383976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88" y="4949"/>
                  </a:lnTo>
                  <a:lnTo>
                    <a:pt x="150601" y="2807"/>
                  </a:lnTo>
                  <a:lnTo>
                    <a:pt x="140601" y="1208"/>
                  </a:lnTo>
                  <a:lnTo>
                    <a:pt x="129448" y="200"/>
                  </a:lnTo>
                  <a:lnTo>
                    <a:pt x="116988" y="0"/>
                  </a:lnTo>
                  <a:lnTo>
                    <a:pt x="103281" y="651"/>
                  </a:lnTo>
                  <a:lnTo>
                    <a:pt x="88690" y="1890"/>
                  </a:lnTo>
                  <a:lnTo>
                    <a:pt x="73761" y="3254"/>
                  </a:lnTo>
                  <a:lnTo>
                    <a:pt x="58855" y="4463"/>
                  </a:lnTo>
                  <a:lnTo>
                    <a:pt x="44715" y="5427"/>
                  </a:lnTo>
                  <a:lnTo>
                    <a:pt x="31161" y="6253"/>
                  </a:lnTo>
                  <a:lnTo>
                    <a:pt x="17011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1364" y="397716"/>
              <a:ext cx="141869" cy="204646"/>
            </a:xfrm>
            <a:custGeom>
              <a:avLst/>
              <a:gdLst/>
              <a:ahLst/>
              <a:cxnLst/>
              <a:rect l="0" t="0" r="0" b="0"/>
              <a:pathLst>
                <a:path w="141869" h="204646">
                  <a:moveTo>
                    <a:pt x="105285" y="4604"/>
                  </a:moveTo>
                  <a:lnTo>
                    <a:pt x="96483" y="1804"/>
                  </a:lnTo>
                  <a:lnTo>
                    <a:pt x="88137" y="303"/>
                  </a:lnTo>
                  <a:lnTo>
                    <a:pt x="79438" y="0"/>
                  </a:lnTo>
                  <a:lnTo>
                    <a:pt x="70317" y="852"/>
                  </a:lnTo>
                  <a:lnTo>
                    <a:pt x="60822" y="2968"/>
                  </a:lnTo>
                  <a:lnTo>
                    <a:pt x="51039" y="6295"/>
                  </a:lnTo>
                  <a:lnTo>
                    <a:pt x="41371" y="10803"/>
                  </a:lnTo>
                  <a:lnTo>
                    <a:pt x="32493" y="16571"/>
                  </a:lnTo>
                  <a:lnTo>
                    <a:pt x="24727" y="23517"/>
                  </a:lnTo>
                  <a:lnTo>
                    <a:pt x="18533" y="31282"/>
                  </a:lnTo>
                  <a:lnTo>
                    <a:pt x="14653" y="39330"/>
                  </a:lnTo>
                  <a:lnTo>
                    <a:pt x="13275" y="47320"/>
                  </a:lnTo>
                  <a:lnTo>
                    <a:pt x="14283" y="54631"/>
                  </a:lnTo>
                  <a:lnTo>
                    <a:pt x="17535" y="60323"/>
                  </a:lnTo>
                  <a:lnTo>
                    <a:pt x="22723" y="64037"/>
                  </a:lnTo>
                  <a:lnTo>
                    <a:pt x="29610" y="66072"/>
                  </a:lnTo>
                  <a:lnTo>
                    <a:pt x="38117" y="67073"/>
                  </a:lnTo>
                  <a:lnTo>
                    <a:pt x="48053" y="67539"/>
                  </a:lnTo>
                  <a:lnTo>
                    <a:pt x="58976" y="68078"/>
                  </a:lnTo>
                  <a:lnTo>
                    <a:pt x="70298" y="69448"/>
                  </a:lnTo>
                  <a:lnTo>
                    <a:pt x="81653" y="71975"/>
                  </a:lnTo>
                  <a:lnTo>
                    <a:pt x="92886" y="75625"/>
                  </a:lnTo>
                  <a:lnTo>
                    <a:pt x="103961" y="80211"/>
                  </a:lnTo>
                  <a:lnTo>
                    <a:pt x="114875" y="85524"/>
                  </a:lnTo>
                  <a:lnTo>
                    <a:pt x="125000" y="91699"/>
                  </a:lnTo>
                  <a:lnTo>
                    <a:pt x="133137" y="99199"/>
                  </a:lnTo>
                  <a:lnTo>
                    <a:pt x="138782" y="108161"/>
                  </a:lnTo>
                  <a:lnTo>
                    <a:pt x="141758" y="118110"/>
                  </a:lnTo>
                  <a:lnTo>
                    <a:pt x="141868" y="128172"/>
                  </a:lnTo>
                  <a:lnTo>
                    <a:pt x="139310" y="137822"/>
                  </a:lnTo>
                  <a:lnTo>
                    <a:pt x="134543" y="146740"/>
                  </a:lnTo>
                  <a:lnTo>
                    <a:pt x="128080" y="154650"/>
                  </a:lnTo>
                  <a:lnTo>
                    <a:pt x="120369" y="161521"/>
                  </a:lnTo>
                  <a:lnTo>
                    <a:pt x="111604" y="167490"/>
                  </a:lnTo>
                  <a:lnTo>
                    <a:pt x="101745" y="172749"/>
                  </a:lnTo>
                  <a:lnTo>
                    <a:pt x="90859" y="177479"/>
                  </a:lnTo>
                  <a:lnTo>
                    <a:pt x="79280" y="181829"/>
                  </a:lnTo>
                  <a:lnTo>
                    <a:pt x="67507" y="185913"/>
                  </a:lnTo>
                  <a:lnTo>
                    <a:pt x="55855" y="189806"/>
                  </a:lnTo>
                  <a:lnTo>
                    <a:pt x="44693" y="193418"/>
                  </a:lnTo>
                  <a:lnTo>
                    <a:pt x="33330" y="196848"/>
                  </a:lnTo>
                  <a:lnTo>
                    <a:pt x="19655" y="200400"/>
                  </a:lnTo>
                  <a:lnTo>
                    <a:pt x="0" y="204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68246" y="148932"/>
              <a:ext cx="165357" cy="485016"/>
            </a:xfrm>
            <a:custGeom>
              <a:avLst/>
              <a:gdLst/>
              <a:ahLst/>
              <a:cxnLst/>
              <a:rect l="0" t="0" r="0" b="0"/>
              <a:pathLst>
                <a:path w="165357" h="485016">
                  <a:moveTo>
                    <a:pt x="39014" y="485015"/>
                  </a:moveTo>
                  <a:lnTo>
                    <a:pt x="36147" y="476146"/>
                  </a:lnTo>
                  <a:lnTo>
                    <a:pt x="34005" y="467160"/>
                  </a:lnTo>
                  <a:lnTo>
                    <a:pt x="32402" y="457160"/>
                  </a:lnTo>
                  <a:lnTo>
                    <a:pt x="31221" y="446007"/>
                  </a:lnTo>
                  <a:lnTo>
                    <a:pt x="30373" y="433547"/>
                  </a:lnTo>
                  <a:lnTo>
                    <a:pt x="29771" y="419844"/>
                  </a:lnTo>
                  <a:lnTo>
                    <a:pt x="29184" y="405427"/>
                  </a:lnTo>
                  <a:lnTo>
                    <a:pt x="28251" y="391146"/>
                  </a:lnTo>
                  <a:lnTo>
                    <a:pt x="26809" y="377470"/>
                  </a:lnTo>
                  <a:lnTo>
                    <a:pt x="25026" y="364342"/>
                  </a:lnTo>
                  <a:lnTo>
                    <a:pt x="23289" y="351380"/>
                  </a:lnTo>
                  <a:lnTo>
                    <a:pt x="21823" y="338320"/>
                  </a:lnTo>
                  <a:lnTo>
                    <a:pt x="20517" y="324904"/>
                  </a:lnTo>
                  <a:lnTo>
                    <a:pt x="19034" y="310817"/>
                  </a:lnTo>
                  <a:lnTo>
                    <a:pt x="17189" y="295966"/>
                  </a:lnTo>
                  <a:lnTo>
                    <a:pt x="15120" y="280582"/>
                  </a:lnTo>
                  <a:lnTo>
                    <a:pt x="13184" y="265109"/>
                  </a:lnTo>
                  <a:lnTo>
                    <a:pt x="11585" y="249814"/>
                  </a:lnTo>
                  <a:lnTo>
                    <a:pt x="10359" y="234783"/>
                  </a:lnTo>
                  <a:lnTo>
                    <a:pt x="9461" y="220005"/>
                  </a:lnTo>
                  <a:lnTo>
                    <a:pt x="8818" y="205439"/>
                  </a:lnTo>
                  <a:lnTo>
                    <a:pt x="8200" y="191199"/>
                  </a:lnTo>
                  <a:lnTo>
                    <a:pt x="7245" y="177551"/>
                  </a:lnTo>
                  <a:lnTo>
                    <a:pt x="5787" y="164579"/>
                  </a:lnTo>
                  <a:lnTo>
                    <a:pt x="3992" y="151900"/>
                  </a:lnTo>
                  <a:lnTo>
                    <a:pt x="2248" y="138781"/>
                  </a:lnTo>
                  <a:lnTo>
                    <a:pt x="790" y="124846"/>
                  </a:lnTo>
                  <a:lnTo>
                    <a:pt x="0" y="110384"/>
                  </a:lnTo>
                  <a:lnTo>
                    <a:pt x="459" y="96130"/>
                  </a:lnTo>
                  <a:lnTo>
                    <a:pt x="2368" y="82504"/>
                  </a:lnTo>
                  <a:lnTo>
                    <a:pt x="5602" y="69593"/>
                  </a:lnTo>
                  <a:lnTo>
                    <a:pt x="9907" y="57315"/>
                  </a:lnTo>
                  <a:lnTo>
                    <a:pt x="15026" y="45551"/>
                  </a:lnTo>
                  <a:lnTo>
                    <a:pt x="20902" y="34498"/>
                  </a:lnTo>
                  <a:lnTo>
                    <a:pt x="27669" y="24667"/>
                  </a:lnTo>
                  <a:lnTo>
                    <a:pt x="35334" y="16245"/>
                  </a:lnTo>
                  <a:lnTo>
                    <a:pt x="43938" y="9436"/>
                  </a:lnTo>
                  <a:lnTo>
                    <a:pt x="53624" y="4610"/>
                  </a:lnTo>
                  <a:lnTo>
                    <a:pt x="64365" y="1770"/>
                  </a:lnTo>
                  <a:lnTo>
                    <a:pt x="76003" y="472"/>
                  </a:lnTo>
                  <a:lnTo>
                    <a:pt x="88339" y="40"/>
                  </a:lnTo>
                  <a:lnTo>
                    <a:pt x="101178" y="0"/>
                  </a:lnTo>
                  <a:lnTo>
                    <a:pt x="113959" y="105"/>
                  </a:lnTo>
                  <a:lnTo>
                    <a:pt x="127115" y="251"/>
                  </a:lnTo>
                  <a:lnTo>
                    <a:pt x="142917" y="444"/>
                  </a:lnTo>
                  <a:lnTo>
                    <a:pt x="165356" y="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01975" y="42337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5" y="2867"/>
                  </a:lnTo>
                  <a:lnTo>
                    <a:pt x="171658" y="5009"/>
                  </a:lnTo>
                  <a:lnTo>
                    <a:pt x="161667" y="6616"/>
                  </a:lnTo>
                  <a:lnTo>
                    <a:pt x="150859" y="7969"/>
                  </a:lnTo>
                  <a:lnTo>
                    <a:pt x="139696" y="9466"/>
                  </a:lnTo>
                  <a:lnTo>
                    <a:pt x="128486" y="11312"/>
                  </a:lnTo>
                  <a:lnTo>
                    <a:pt x="117201" y="13380"/>
                  </a:lnTo>
                  <a:lnTo>
                    <a:pt x="105568" y="15312"/>
                  </a:lnTo>
                  <a:lnTo>
                    <a:pt x="93453" y="16912"/>
                  </a:lnTo>
                  <a:lnTo>
                    <a:pt x="81031" y="18309"/>
                  </a:lnTo>
                  <a:lnTo>
                    <a:pt x="68685" y="19854"/>
                  </a:lnTo>
                  <a:lnTo>
                    <a:pt x="56647" y="21740"/>
                  </a:lnTo>
                  <a:lnTo>
                    <a:pt x="45223" y="23846"/>
                  </a:lnTo>
                  <a:lnTo>
                    <a:pt x="33656" y="26028"/>
                  </a:lnTo>
                  <a:lnTo>
                    <a:pt x="19815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89827" y="433905"/>
              <a:ext cx="96418" cy="162108"/>
            </a:xfrm>
            <a:custGeom>
              <a:avLst/>
              <a:gdLst/>
              <a:ahLst/>
              <a:cxnLst/>
              <a:rect l="0" t="0" r="0" b="0"/>
              <a:pathLst>
                <a:path w="96418" h="162108">
                  <a:moveTo>
                    <a:pt x="12190" y="52643"/>
                  </a:moveTo>
                  <a:lnTo>
                    <a:pt x="15123" y="64311"/>
                  </a:lnTo>
                  <a:lnTo>
                    <a:pt x="17905" y="74799"/>
                  </a:lnTo>
                  <a:lnTo>
                    <a:pt x="20805" y="85101"/>
                  </a:lnTo>
                  <a:lnTo>
                    <a:pt x="23846" y="95403"/>
                  </a:lnTo>
                  <a:lnTo>
                    <a:pt x="27011" y="105746"/>
                  </a:lnTo>
                  <a:lnTo>
                    <a:pt x="30275" y="116136"/>
                  </a:lnTo>
                  <a:lnTo>
                    <a:pt x="33613" y="126565"/>
                  </a:lnTo>
                  <a:lnTo>
                    <a:pt x="37004" y="137022"/>
                  </a:lnTo>
                  <a:lnTo>
                    <a:pt x="40394" y="147476"/>
                  </a:lnTo>
                  <a:lnTo>
                    <a:pt x="42427" y="156910"/>
                  </a:lnTo>
                  <a:lnTo>
                    <a:pt x="41290" y="162107"/>
                  </a:lnTo>
                  <a:lnTo>
                    <a:pt x="37928" y="161433"/>
                  </a:lnTo>
                  <a:lnTo>
                    <a:pt x="33896" y="157017"/>
                  </a:lnTo>
                  <a:lnTo>
                    <a:pt x="29433" y="150403"/>
                  </a:lnTo>
                  <a:lnTo>
                    <a:pt x="24474" y="142426"/>
                  </a:lnTo>
                  <a:lnTo>
                    <a:pt x="19190" y="133576"/>
                  </a:lnTo>
                  <a:lnTo>
                    <a:pt x="13957" y="124155"/>
                  </a:lnTo>
                  <a:lnTo>
                    <a:pt x="9008" y="114360"/>
                  </a:lnTo>
                  <a:lnTo>
                    <a:pt x="4723" y="104319"/>
                  </a:lnTo>
                  <a:lnTo>
                    <a:pt x="1685" y="94113"/>
                  </a:lnTo>
                  <a:lnTo>
                    <a:pt x="98" y="83805"/>
                  </a:lnTo>
                  <a:lnTo>
                    <a:pt x="0" y="73592"/>
                  </a:lnTo>
                  <a:lnTo>
                    <a:pt x="1447" y="63807"/>
                  </a:lnTo>
                  <a:lnTo>
                    <a:pt x="4313" y="54600"/>
                  </a:lnTo>
                  <a:lnTo>
                    <a:pt x="8507" y="46112"/>
                  </a:lnTo>
                  <a:lnTo>
                    <a:pt x="14062" y="38556"/>
                  </a:lnTo>
                  <a:lnTo>
                    <a:pt x="20870" y="31956"/>
                  </a:lnTo>
                  <a:lnTo>
                    <a:pt x="28711" y="26183"/>
                  </a:lnTo>
                  <a:lnTo>
                    <a:pt x="37343" y="21064"/>
                  </a:lnTo>
                  <a:lnTo>
                    <a:pt x="46548" y="16436"/>
                  </a:lnTo>
                  <a:lnTo>
                    <a:pt x="55892" y="12312"/>
                  </a:lnTo>
                  <a:lnTo>
                    <a:pt x="65755" y="8474"/>
                  </a:lnTo>
                  <a:lnTo>
                    <a:pt x="78116" y="4581"/>
                  </a:lnTo>
                  <a:lnTo>
                    <a:pt x="964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23654" y="444434"/>
              <a:ext cx="101293" cy="167997"/>
            </a:xfrm>
            <a:custGeom>
              <a:avLst/>
              <a:gdLst/>
              <a:ahLst/>
              <a:cxnLst/>
              <a:rect l="0" t="0" r="0" b="0"/>
              <a:pathLst>
                <a:path w="101293" h="167997">
                  <a:moveTo>
                    <a:pt x="46819" y="0"/>
                  </a:moveTo>
                  <a:lnTo>
                    <a:pt x="38085" y="5935"/>
                  </a:lnTo>
                  <a:lnTo>
                    <a:pt x="30378" y="12139"/>
                  </a:lnTo>
                  <a:lnTo>
                    <a:pt x="22985" y="19240"/>
                  </a:lnTo>
                  <a:lnTo>
                    <a:pt x="16070" y="27353"/>
                  </a:lnTo>
                  <a:lnTo>
                    <a:pt x="10188" y="36647"/>
                  </a:lnTo>
                  <a:lnTo>
                    <a:pt x="5573" y="47095"/>
                  </a:lnTo>
                  <a:lnTo>
                    <a:pt x="2306" y="58520"/>
                  </a:lnTo>
                  <a:lnTo>
                    <a:pt x="481" y="70707"/>
                  </a:lnTo>
                  <a:lnTo>
                    <a:pt x="0" y="83451"/>
                  </a:lnTo>
                  <a:lnTo>
                    <a:pt x="795" y="96430"/>
                  </a:lnTo>
                  <a:lnTo>
                    <a:pt x="2915" y="109215"/>
                  </a:lnTo>
                  <a:lnTo>
                    <a:pt x="6269" y="121582"/>
                  </a:lnTo>
                  <a:lnTo>
                    <a:pt x="10806" y="133172"/>
                  </a:lnTo>
                  <a:lnTo>
                    <a:pt x="16600" y="143432"/>
                  </a:lnTo>
                  <a:lnTo>
                    <a:pt x="23572" y="152174"/>
                  </a:lnTo>
                  <a:lnTo>
                    <a:pt x="31525" y="159213"/>
                  </a:lnTo>
                  <a:lnTo>
                    <a:pt x="40233" y="164201"/>
                  </a:lnTo>
                  <a:lnTo>
                    <a:pt x="49488" y="167140"/>
                  </a:lnTo>
                  <a:lnTo>
                    <a:pt x="58802" y="167996"/>
                  </a:lnTo>
                  <a:lnTo>
                    <a:pt x="67442" y="166535"/>
                  </a:lnTo>
                  <a:lnTo>
                    <a:pt x="75065" y="162851"/>
                  </a:lnTo>
                  <a:lnTo>
                    <a:pt x="81672" y="157294"/>
                  </a:lnTo>
                  <a:lnTo>
                    <a:pt x="87426" y="150285"/>
                  </a:lnTo>
                  <a:lnTo>
                    <a:pt x="92512" y="142205"/>
                  </a:lnTo>
                  <a:lnTo>
                    <a:pt x="96777" y="133359"/>
                  </a:lnTo>
                  <a:lnTo>
                    <a:pt x="99745" y="123977"/>
                  </a:lnTo>
                  <a:lnTo>
                    <a:pt x="101258" y="114229"/>
                  </a:lnTo>
                  <a:lnTo>
                    <a:pt x="101292" y="104397"/>
                  </a:lnTo>
                  <a:lnTo>
                    <a:pt x="99794" y="94869"/>
                  </a:lnTo>
                  <a:lnTo>
                    <a:pt x="96897" y="85830"/>
                  </a:lnTo>
                  <a:lnTo>
                    <a:pt x="92850" y="77286"/>
                  </a:lnTo>
                  <a:lnTo>
                    <a:pt x="87925" y="69159"/>
                  </a:lnTo>
                  <a:lnTo>
                    <a:pt x="82366" y="61367"/>
                  </a:lnTo>
                  <a:lnTo>
                    <a:pt x="76666" y="54124"/>
                  </a:lnTo>
                  <a:lnTo>
                    <a:pt x="71003" y="47241"/>
                  </a:lnTo>
                  <a:lnTo>
                    <a:pt x="64884" y="40110"/>
                  </a:lnTo>
                  <a:lnTo>
                    <a:pt x="5734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8910" y="439106"/>
              <a:ext cx="208517" cy="132863"/>
            </a:xfrm>
            <a:custGeom>
              <a:avLst/>
              <a:gdLst/>
              <a:ahLst/>
              <a:cxnLst/>
              <a:rect l="0" t="0" r="0" b="0"/>
              <a:pathLst>
                <a:path w="208517" h="132863">
                  <a:moveTo>
                    <a:pt x="17376" y="121141"/>
                  </a:moveTo>
                  <a:lnTo>
                    <a:pt x="19748" y="129419"/>
                  </a:lnTo>
                  <a:lnTo>
                    <a:pt x="18317" y="132862"/>
                  </a:lnTo>
                  <a:lnTo>
                    <a:pt x="15039" y="132033"/>
                  </a:lnTo>
                  <a:lnTo>
                    <a:pt x="11328" y="128173"/>
                  </a:lnTo>
                  <a:lnTo>
                    <a:pt x="7741" y="122031"/>
                  </a:lnTo>
                  <a:lnTo>
                    <a:pt x="4672" y="113952"/>
                  </a:lnTo>
                  <a:lnTo>
                    <a:pt x="2265" y="104268"/>
                  </a:lnTo>
                  <a:lnTo>
                    <a:pt x="643" y="93496"/>
                  </a:lnTo>
                  <a:lnTo>
                    <a:pt x="0" y="82266"/>
                  </a:lnTo>
                  <a:lnTo>
                    <a:pt x="356" y="70988"/>
                  </a:lnTo>
                  <a:lnTo>
                    <a:pt x="1900" y="60483"/>
                  </a:lnTo>
                  <a:lnTo>
                    <a:pt x="5064" y="52024"/>
                  </a:lnTo>
                  <a:lnTo>
                    <a:pt x="9930" y="46129"/>
                  </a:lnTo>
                  <a:lnTo>
                    <a:pt x="16129" y="42970"/>
                  </a:lnTo>
                  <a:lnTo>
                    <a:pt x="23045" y="42730"/>
                  </a:lnTo>
                  <a:lnTo>
                    <a:pt x="30244" y="45197"/>
                  </a:lnTo>
                  <a:lnTo>
                    <a:pt x="37346" y="49901"/>
                  </a:lnTo>
                  <a:lnTo>
                    <a:pt x="43954" y="56321"/>
                  </a:lnTo>
                  <a:lnTo>
                    <a:pt x="49920" y="63925"/>
                  </a:lnTo>
                  <a:lnTo>
                    <a:pt x="55570" y="69771"/>
                  </a:lnTo>
                  <a:lnTo>
                    <a:pt x="60824" y="70468"/>
                  </a:lnTo>
                  <a:lnTo>
                    <a:pt x="65036" y="66993"/>
                  </a:lnTo>
                  <a:lnTo>
                    <a:pt x="68524" y="60851"/>
                  </a:lnTo>
                  <a:lnTo>
                    <a:pt x="71878" y="53235"/>
                  </a:lnTo>
                  <a:lnTo>
                    <a:pt x="75648" y="45087"/>
                  </a:lnTo>
                  <a:lnTo>
                    <a:pt x="80070" y="36919"/>
                  </a:lnTo>
                  <a:lnTo>
                    <a:pt x="85304" y="28930"/>
                  </a:lnTo>
                  <a:lnTo>
                    <a:pt x="91554" y="21163"/>
                  </a:lnTo>
                  <a:lnTo>
                    <a:pt x="98827" y="13612"/>
                  </a:lnTo>
                  <a:lnTo>
                    <a:pt x="106977" y="6893"/>
                  </a:lnTo>
                  <a:lnTo>
                    <a:pt x="115816" y="2194"/>
                  </a:lnTo>
                  <a:lnTo>
                    <a:pt x="125162" y="0"/>
                  </a:lnTo>
                  <a:lnTo>
                    <a:pt x="134708" y="155"/>
                  </a:lnTo>
                  <a:lnTo>
                    <a:pt x="144035" y="2235"/>
                  </a:lnTo>
                  <a:lnTo>
                    <a:pt x="152935" y="5781"/>
                  </a:lnTo>
                  <a:lnTo>
                    <a:pt x="161385" y="10396"/>
                  </a:lnTo>
                  <a:lnTo>
                    <a:pt x="169447" y="15768"/>
                  </a:lnTo>
                  <a:lnTo>
                    <a:pt x="177201" y="21676"/>
                  </a:lnTo>
                  <a:lnTo>
                    <a:pt x="184562" y="28284"/>
                  </a:lnTo>
                  <a:lnTo>
                    <a:pt x="191286" y="36090"/>
                  </a:lnTo>
                  <a:lnTo>
                    <a:pt x="197284" y="45268"/>
                  </a:lnTo>
                  <a:lnTo>
                    <a:pt x="202295" y="55536"/>
                  </a:lnTo>
                  <a:lnTo>
                    <a:pt x="205832" y="66346"/>
                  </a:lnTo>
                  <a:lnTo>
                    <a:pt x="207767" y="77307"/>
                  </a:lnTo>
                  <a:lnTo>
                    <a:pt x="208436" y="87788"/>
                  </a:lnTo>
                  <a:lnTo>
                    <a:pt x="208516" y="97868"/>
                  </a:lnTo>
                  <a:lnTo>
                    <a:pt x="208014" y="108424"/>
                  </a:lnTo>
                  <a:lnTo>
                    <a:pt x="206889" y="121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70597" y="297035"/>
              <a:ext cx="197135" cy="266855"/>
            </a:xfrm>
            <a:custGeom>
              <a:avLst/>
              <a:gdLst/>
              <a:ahLst/>
              <a:cxnLst/>
              <a:rect l="0" t="0" r="0" b="0"/>
              <a:pathLst>
                <a:path w="197135" h="266855">
                  <a:moveTo>
                    <a:pt x="168456" y="0"/>
                  </a:moveTo>
                  <a:lnTo>
                    <a:pt x="171389" y="11735"/>
                  </a:lnTo>
                  <a:lnTo>
                    <a:pt x="174172" y="22864"/>
                  </a:lnTo>
                  <a:lnTo>
                    <a:pt x="177066" y="34462"/>
                  </a:lnTo>
                  <a:lnTo>
                    <a:pt x="179934" y="46623"/>
                  </a:lnTo>
                  <a:lnTo>
                    <a:pt x="182451" y="59283"/>
                  </a:lnTo>
                  <a:lnTo>
                    <a:pt x="184466" y="72340"/>
                  </a:lnTo>
                  <a:lnTo>
                    <a:pt x="186151" y="85692"/>
                  </a:lnTo>
                  <a:lnTo>
                    <a:pt x="187895" y="99257"/>
                  </a:lnTo>
                  <a:lnTo>
                    <a:pt x="189916" y="112972"/>
                  </a:lnTo>
                  <a:lnTo>
                    <a:pt x="192105" y="126791"/>
                  </a:lnTo>
                  <a:lnTo>
                    <a:pt x="194122" y="140681"/>
                  </a:lnTo>
                  <a:lnTo>
                    <a:pt x="195770" y="154619"/>
                  </a:lnTo>
                  <a:lnTo>
                    <a:pt x="196860" y="168590"/>
                  </a:lnTo>
                  <a:lnTo>
                    <a:pt x="197134" y="182584"/>
                  </a:lnTo>
                  <a:lnTo>
                    <a:pt x="196530" y="196583"/>
                  </a:lnTo>
                  <a:lnTo>
                    <a:pt x="194989" y="210255"/>
                  </a:lnTo>
                  <a:lnTo>
                    <a:pt x="192358" y="222983"/>
                  </a:lnTo>
                  <a:lnTo>
                    <a:pt x="188649" y="234496"/>
                  </a:lnTo>
                  <a:lnTo>
                    <a:pt x="183532" y="244532"/>
                  </a:lnTo>
                  <a:lnTo>
                    <a:pt x="176284" y="252676"/>
                  </a:lnTo>
                  <a:lnTo>
                    <a:pt x="166704" y="258889"/>
                  </a:lnTo>
                  <a:lnTo>
                    <a:pt x="155203" y="263264"/>
                  </a:lnTo>
                  <a:lnTo>
                    <a:pt x="142504" y="265851"/>
                  </a:lnTo>
                  <a:lnTo>
                    <a:pt x="129145" y="266854"/>
                  </a:lnTo>
                  <a:lnTo>
                    <a:pt x="115279" y="266583"/>
                  </a:lnTo>
                  <a:lnTo>
                    <a:pt x="100767" y="265347"/>
                  </a:lnTo>
                  <a:lnTo>
                    <a:pt x="85577" y="263415"/>
                  </a:lnTo>
                  <a:lnTo>
                    <a:pt x="70162" y="261144"/>
                  </a:lnTo>
                  <a:lnTo>
                    <a:pt x="53661" y="258770"/>
                  </a:lnTo>
                  <a:lnTo>
                    <a:pt x="32388" y="2560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70597" y="286631"/>
              <a:ext cx="357970" cy="10405"/>
            </a:xfrm>
            <a:custGeom>
              <a:avLst/>
              <a:gdLst/>
              <a:ahLst/>
              <a:cxnLst/>
              <a:rect l="0" t="0" r="0" b="0"/>
              <a:pathLst>
                <a:path w="357970" h="10405">
                  <a:moveTo>
                    <a:pt x="357969" y="10404"/>
                  </a:moveTo>
                  <a:lnTo>
                    <a:pt x="346167" y="7537"/>
                  </a:lnTo>
                  <a:lnTo>
                    <a:pt x="334397" y="5395"/>
                  </a:lnTo>
                  <a:lnTo>
                    <a:pt x="321502" y="3792"/>
                  </a:lnTo>
                  <a:lnTo>
                    <a:pt x="307481" y="2612"/>
                  </a:lnTo>
                  <a:lnTo>
                    <a:pt x="292505" y="1763"/>
                  </a:lnTo>
                  <a:lnTo>
                    <a:pt x="276782" y="1166"/>
                  </a:lnTo>
                  <a:lnTo>
                    <a:pt x="260507" y="751"/>
                  </a:lnTo>
                  <a:lnTo>
                    <a:pt x="243835" y="467"/>
                  </a:lnTo>
                  <a:lnTo>
                    <a:pt x="226884" y="274"/>
                  </a:lnTo>
                  <a:lnTo>
                    <a:pt x="209742" y="143"/>
                  </a:lnTo>
                  <a:lnTo>
                    <a:pt x="192467" y="55"/>
                  </a:lnTo>
                  <a:lnTo>
                    <a:pt x="175108" y="0"/>
                  </a:lnTo>
                  <a:lnTo>
                    <a:pt x="157856" y="133"/>
                  </a:lnTo>
                  <a:lnTo>
                    <a:pt x="141040" y="755"/>
                  </a:lnTo>
                  <a:lnTo>
                    <a:pt x="124800" y="1986"/>
                  </a:lnTo>
                  <a:lnTo>
                    <a:pt x="109115" y="3626"/>
                  </a:lnTo>
                  <a:lnTo>
                    <a:pt x="93889" y="5267"/>
                  </a:lnTo>
                  <a:lnTo>
                    <a:pt x="79023" y="6665"/>
                  </a:lnTo>
                  <a:lnTo>
                    <a:pt x="64643" y="7756"/>
                  </a:lnTo>
                  <a:lnTo>
                    <a:pt x="49479" y="8681"/>
                  </a:lnTo>
                  <a:lnTo>
                    <a:pt x="29960" y="9517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42517" y="477144"/>
              <a:ext cx="170277" cy="125240"/>
            </a:xfrm>
            <a:custGeom>
              <a:avLst/>
              <a:gdLst/>
              <a:ahLst/>
              <a:cxnLst/>
              <a:rect l="0" t="0" r="0" b="0"/>
              <a:pathLst>
                <a:path w="170277" h="125240">
                  <a:moveTo>
                    <a:pt x="117634" y="51518"/>
                  </a:moveTo>
                  <a:lnTo>
                    <a:pt x="111766" y="42783"/>
                  </a:lnTo>
                  <a:lnTo>
                    <a:pt x="106202" y="35077"/>
                  </a:lnTo>
                  <a:lnTo>
                    <a:pt x="100398" y="27679"/>
                  </a:lnTo>
                  <a:lnTo>
                    <a:pt x="94144" y="20591"/>
                  </a:lnTo>
                  <a:lnTo>
                    <a:pt x="87166" y="14061"/>
                  </a:lnTo>
                  <a:lnTo>
                    <a:pt x="79385" y="8202"/>
                  </a:lnTo>
                  <a:lnTo>
                    <a:pt x="70884" y="3456"/>
                  </a:lnTo>
                  <a:lnTo>
                    <a:pt x="61804" y="631"/>
                  </a:lnTo>
                  <a:lnTo>
                    <a:pt x="52300" y="0"/>
                  </a:lnTo>
                  <a:lnTo>
                    <a:pt x="42818" y="1527"/>
                  </a:lnTo>
                  <a:lnTo>
                    <a:pt x="34065" y="5136"/>
                  </a:lnTo>
                  <a:lnTo>
                    <a:pt x="26368" y="10563"/>
                  </a:lnTo>
                  <a:lnTo>
                    <a:pt x="19710" y="17442"/>
                  </a:lnTo>
                  <a:lnTo>
                    <a:pt x="13923" y="25412"/>
                  </a:lnTo>
                  <a:lnTo>
                    <a:pt x="8815" y="34174"/>
                  </a:lnTo>
                  <a:lnTo>
                    <a:pt x="4535" y="43494"/>
                  </a:lnTo>
                  <a:lnTo>
                    <a:pt x="1557" y="53202"/>
                  </a:lnTo>
                  <a:lnTo>
                    <a:pt x="38" y="63176"/>
                  </a:lnTo>
                  <a:lnTo>
                    <a:pt x="0" y="73332"/>
                  </a:lnTo>
                  <a:lnTo>
                    <a:pt x="1493" y="83610"/>
                  </a:lnTo>
                  <a:lnTo>
                    <a:pt x="4399" y="93956"/>
                  </a:lnTo>
                  <a:lnTo>
                    <a:pt x="8790" y="103854"/>
                  </a:lnTo>
                  <a:lnTo>
                    <a:pt x="15011" y="112363"/>
                  </a:lnTo>
                  <a:lnTo>
                    <a:pt x="23075" y="119067"/>
                  </a:lnTo>
                  <a:lnTo>
                    <a:pt x="32403" y="123567"/>
                  </a:lnTo>
                  <a:lnTo>
                    <a:pt x="42041" y="125239"/>
                  </a:lnTo>
                  <a:lnTo>
                    <a:pt x="51403" y="124025"/>
                  </a:lnTo>
                  <a:lnTo>
                    <a:pt x="60126" y="120312"/>
                  </a:lnTo>
                  <a:lnTo>
                    <a:pt x="67905" y="114631"/>
                  </a:lnTo>
                  <a:lnTo>
                    <a:pt x="74683" y="107480"/>
                  </a:lnTo>
                  <a:lnTo>
                    <a:pt x="80421" y="99108"/>
                  </a:lnTo>
                  <a:lnTo>
                    <a:pt x="84991" y="89521"/>
                  </a:lnTo>
                  <a:lnTo>
                    <a:pt x="88468" y="78886"/>
                  </a:lnTo>
                  <a:lnTo>
                    <a:pt x="91927" y="69836"/>
                  </a:lnTo>
                  <a:lnTo>
                    <a:pt x="96132" y="66043"/>
                  </a:lnTo>
                  <a:lnTo>
                    <a:pt x="100179" y="67288"/>
                  </a:lnTo>
                  <a:lnTo>
                    <a:pt x="103914" y="72020"/>
                  </a:lnTo>
                  <a:lnTo>
                    <a:pt x="107630" y="78939"/>
                  </a:lnTo>
                  <a:lnTo>
                    <a:pt x="111743" y="87202"/>
                  </a:lnTo>
                  <a:lnTo>
                    <a:pt x="116445" y="96274"/>
                  </a:lnTo>
                  <a:lnTo>
                    <a:pt x="121892" y="105189"/>
                  </a:lnTo>
                  <a:lnTo>
                    <a:pt x="128296" y="112527"/>
                  </a:lnTo>
                  <a:lnTo>
                    <a:pt x="135663" y="117649"/>
                  </a:lnTo>
                  <a:lnTo>
                    <a:pt x="143403" y="120392"/>
                  </a:lnTo>
                  <a:lnTo>
                    <a:pt x="151187" y="120760"/>
                  </a:lnTo>
                  <a:lnTo>
                    <a:pt x="159699" y="116544"/>
                  </a:lnTo>
                  <a:lnTo>
                    <a:pt x="170276" y="104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26653" y="434326"/>
              <a:ext cx="117033" cy="322659"/>
            </a:xfrm>
            <a:custGeom>
              <a:avLst/>
              <a:gdLst/>
              <a:ahLst/>
              <a:cxnLst/>
              <a:rect l="0" t="0" r="0" b="0"/>
              <a:pathLst>
                <a:path w="117033" h="322659">
                  <a:moveTo>
                    <a:pt x="7198" y="125921"/>
                  </a:moveTo>
                  <a:lnTo>
                    <a:pt x="10131" y="140590"/>
                  </a:lnTo>
                  <a:lnTo>
                    <a:pt x="12914" y="154502"/>
                  </a:lnTo>
                  <a:lnTo>
                    <a:pt x="15808" y="168995"/>
                  </a:lnTo>
                  <a:lnTo>
                    <a:pt x="18676" y="184023"/>
                  </a:lnTo>
                  <a:lnTo>
                    <a:pt x="21193" y="199200"/>
                  </a:lnTo>
                  <a:lnTo>
                    <a:pt x="23208" y="214266"/>
                  </a:lnTo>
                  <a:lnTo>
                    <a:pt x="24893" y="229131"/>
                  </a:lnTo>
                  <a:lnTo>
                    <a:pt x="26636" y="243791"/>
                  </a:lnTo>
                  <a:lnTo>
                    <a:pt x="28658" y="258279"/>
                  </a:lnTo>
                  <a:lnTo>
                    <a:pt x="30847" y="272634"/>
                  </a:lnTo>
                  <a:lnTo>
                    <a:pt x="32863" y="286893"/>
                  </a:lnTo>
                  <a:lnTo>
                    <a:pt x="34506" y="301052"/>
                  </a:lnTo>
                  <a:lnTo>
                    <a:pt x="35358" y="313996"/>
                  </a:lnTo>
                  <a:lnTo>
                    <a:pt x="34671" y="322016"/>
                  </a:lnTo>
                  <a:lnTo>
                    <a:pt x="32555" y="322658"/>
                  </a:lnTo>
                  <a:lnTo>
                    <a:pt x="29861" y="317563"/>
                  </a:lnTo>
                  <a:lnTo>
                    <a:pt x="27086" y="308486"/>
                  </a:lnTo>
                  <a:lnTo>
                    <a:pt x="24631" y="296674"/>
                  </a:lnTo>
                  <a:lnTo>
                    <a:pt x="22661" y="282996"/>
                  </a:lnTo>
                  <a:lnTo>
                    <a:pt x="21009" y="268050"/>
                  </a:lnTo>
                  <a:lnTo>
                    <a:pt x="19290" y="252249"/>
                  </a:lnTo>
                  <a:lnTo>
                    <a:pt x="17281" y="235875"/>
                  </a:lnTo>
                  <a:lnTo>
                    <a:pt x="14931" y="219283"/>
                  </a:lnTo>
                  <a:lnTo>
                    <a:pt x="12274" y="202906"/>
                  </a:lnTo>
                  <a:lnTo>
                    <a:pt x="9378" y="186957"/>
                  </a:lnTo>
                  <a:lnTo>
                    <a:pt x="6467" y="171295"/>
                  </a:lnTo>
                  <a:lnTo>
                    <a:pt x="3899" y="155551"/>
                  </a:lnTo>
                  <a:lnTo>
                    <a:pt x="1848" y="139515"/>
                  </a:lnTo>
                  <a:lnTo>
                    <a:pt x="472" y="123303"/>
                  </a:lnTo>
                  <a:lnTo>
                    <a:pt x="0" y="107257"/>
                  </a:lnTo>
                  <a:lnTo>
                    <a:pt x="461" y="91577"/>
                  </a:lnTo>
                  <a:lnTo>
                    <a:pt x="1737" y="76453"/>
                  </a:lnTo>
                  <a:lnTo>
                    <a:pt x="3656" y="62144"/>
                  </a:lnTo>
                  <a:lnTo>
                    <a:pt x="6064" y="48715"/>
                  </a:lnTo>
                  <a:lnTo>
                    <a:pt x="9155" y="36392"/>
                  </a:lnTo>
                  <a:lnTo>
                    <a:pt x="13439" y="25634"/>
                  </a:lnTo>
                  <a:lnTo>
                    <a:pt x="19100" y="16554"/>
                  </a:lnTo>
                  <a:lnTo>
                    <a:pt x="26021" y="9286"/>
                  </a:lnTo>
                  <a:lnTo>
                    <a:pt x="33963" y="4145"/>
                  </a:lnTo>
                  <a:lnTo>
                    <a:pt x="42677" y="1098"/>
                  </a:lnTo>
                  <a:lnTo>
                    <a:pt x="51951" y="0"/>
                  </a:lnTo>
                  <a:lnTo>
                    <a:pt x="61621" y="767"/>
                  </a:lnTo>
                  <a:lnTo>
                    <a:pt x="71557" y="3172"/>
                  </a:lnTo>
                  <a:lnTo>
                    <a:pt x="81346" y="7056"/>
                  </a:lnTo>
                  <a:lnTo>
                    <a:pt x="90313" y="12402"/>
                  </a:lnTo>
                  <a:lnTo>
                    <a:pt x="98152" y="19075"/>
                  </a:lnTo>
                  <a:lnTo>
                    <a:pt x="104737" y="26995"/>
                  </a:lnTo>
                  <a:lnTo>
                    <a:pt x="109944" y="36213"/>
                  </a:lnTo>
                  <a:lnTo>
                    <a:pt x="113845" y="46633"/>
                  </a:lnTo>
                  <a:lnTo>
                    <a:pt x="116330" y="57884"/>
                  </a:lnTo>
                  <a:lnTo>
                    <a:pt x="117032" y="69428"/>
                  </a:lnTo>
                  <a:lnTo>
                    <a:pt x="115910" y="80927"/>
                  </a:lnTo>
                  <a:lnTo>
                    <a:pt x="113039" y="92087"/>
                  </a:lnTo>
                  <a:lnTo>
                    <a:pt x="108447" y="102581"/>
                  </a:lnTo>
                  <a:lnTo>
                    <a:pt x="102321" y="112300"/>
                  </a:lnTo>
                  <a:lnTo>
                    <a:pt x="94954" y="121148"/>
                  </a:lnTo>
                  <a:lnTo>
                    <a:pt x="86648" y="128953"/>
                  </a:lnTo>
                  <a:lnTo>
                    <a:pt x="77666" y="135720"/>
                  </a:lnTo>
                  <a:lnTo>
                    <a:pt x="68473" y="141453"/>
                  </a:lnTo>
                  <a:lnTo>
                    <a:pt x="58728" y="146627"/>
                  </a:lnTo>
                  <a:lnTo>
                    <a:pt x="46463" y="151701"/>
                  </a:lnTo>
                  <a:lnTo>
                    <a:pt x="28255" y="157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01549" y="455622"/>
              <a:ext cx="137629" cy="118132"/>
            </a:xfrm>
            <a:custGeom>
              <a:avLst/>
              <a:gdLst/>
              <a:ahLst/>
              <a:cxnLst/>
              <a:rect l="0" t="0" r="0" b="0"/>
              <a:pathLst>
                <a:path w="137629" h="118132">
                  <a:moveTo>
                    <a:pt x="84985" y="73040"/>
                  </a:moveTo>
                  <a:lnTo>
                    <a:pt x="87852" y="64171"/>
                  </a:lnTo>
                  <a:lnTo>
                    <a:pt x="89994" y="55185"/>
                  </a:lnTo>
                  <a:lnTo>
                    <a:pt x="91584" y="45203"/>
                  </a:lnTo>
                  <a:lnTo>
                    <a:pt x="92246" y="34741"/>
                  </a:lnTo>
                  <a:lnTo>
                    <a:pt x="91149" y="24874"/>
                  </a:lnTo>
                  <a:lnTo>
                    <a:pt x="87983" y="16184"/>
                  </a:lnTo>
                  <a:lnTo>
                    <a:pt x="82747" y="9069"/>
                  </a:lnTo>
                  <a:lnTo>
                    <a:pt x="75493" y="3974"/>
                  </a:lnTo>
                  <a:lnTo>
                    <a:pt x="66475" y="936"/>
                  </a:lnTo>
                  <a:lnTo>
                    <a:pt x="56371" y="0"/>
                  </a:lnTo>
                  <a:lnTo>
                    <a:pt x="46146" y="1401"/>
                  </a:lnTo>
                  <a:lnTo>
                    <a:pt x="36358" y="5047"/>
                  </a:lnTo>
                  <a:lnTo>
                    <a:pt x="27334" y="10746"/>
                  </a:lnTo>
                  <a:lnTo>
                    <a:pt x="19345" y="18382"/>
                  </a:lnTo>
                  <a:lnTo>
                    <a:pt x="12427" y="27700"/>
                  </a:lnTo>
                  <a:lnTo>
                    <a:pt x="6765" y="38362"/>
                  </a:lnTo>
                  <a:lnTo>
                    <a:pt x="2776" y="50033"/>
                  </a:lnTo>
                  <a:lnTo>
                    <a:pt x="538" y="62428"/>
                  </a:lnTo>
                  <a:lnTo>
                    <a:pt x="0" y="75002"/>
                  </a:lnTo>
                  <a:lnTo>
                    <a:pt x="1150" y="86985"/>
                  </a:lnTo>
                  <a:lnTo>
                    <a:pt x="3816" y="97985"/>
                  </a:lnTo>
                  <a:lnTo>
                    <a:pt x="7875" y="107335"/>
                  </a:lnTo>
                  <a:lnTo>
                    <a:pt x="13341" y="113955"/>
                  </a:lnTo>
                  <a:lnTo>
                    <a:pt x="20084" y="117508"/>
                  </a:lnTo>
                  <a:lnTo>
                    <a:pt x="27711" y="118131"/>
                  </a:lnTo>
                  <a:lnTo>
                    <a:pt x="35668" y="116056"/>
                  </a:lnTo>
                  <a:lnTo>
                    <a:pt x="43601" y="111698"/>
                  </a:lnTo>
                  <a:lnTo>
                    <a:pt x="51044" y="105386"/>
                  </a:lnTo>
                  <a:lnTo>
                    <a:pt x="57357" y="97273"/>
                  </a:lnTo>
                  <a:lnTo>
                    <a:pt x="62330" y="87671"/>
                  </a:lnTo>
                  <a:lnTo>
                    <a:pt x="67039" y="79373"/>
                  </a:lnTo>
                  <a:lnTo>
                    <a:pt x="72263" y="76139"/>
                  </a:lnTo>
                  <a:lnTo>
                    <a:pt x="76995" y="77745"/>
                  </a:lnTo>
                  <a:lnTo>
                    <a:pt x="81153" y="82682"/>
                  </a:lnTo>
                  <a:lnTo>
                    <a:pt x="85291" y="89383"/>
                  </a:lnTo>
                  <a:lnTo>
                    <a:pt x="90203" y="96424"/>
                  </a:lnTo>
                  <a:lnTo>
                    <a:pt x="96236" y="103044"/>
                  </a:lnTo>
                  <a:lnTo>
                    <a:pt x="103103" y="108670"/>
                  </a:lnTo>
                  <a:lnTo>
                    <a:pt x="110868" y="113111"/>
                  </a:lnTo>
                  <a:lnTo>
                    <a:pt x="121334" y="115628"/>
                  </a:lnTo>
                  <a:lnTo>
                    <a:pt x="137628" y="115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51395" y="459763"/>
              <a:ext cx="135182" cy="153128"/>
            </a:xfrm>
            <a:custGeom>
              <a:avLst/>
              <a:gdLst/>
              <a:ahLst/>
              <a:cxnLst/>
              <a:rect l="0" t="0" r="0" b="0"/>
              <a:pathLst>
                <a:path w="135182" h="153128">
                  <a:moveTo>
                    <a:pt x="8839" y="47842"/>
                  </a:moveTo>
                  <a:lnTo>
                    <a:pt x="8839" y="59577"/>
                  </a:lnTo>
                  <a:lnTo>
                    <a:pt x="8839" y="70706"/>
                  </a:lnTo>
                  <a:lnTo>
                    <a:pt x="8843" y="82300"/>
                  </a:lnTo>
                  <a:lnTo>
                    <a:pt x="9016" y="94288"/>
                  </a:lnTo>
                  <a:lnTo>
                    <a:pt x="9665" y="106299"/>
                  </a:lnTo>
                  <a:lnTo>
                    <a:pt x="10893" y="118084"/>
                  </a:lnTo>
                  <a:lnTo>
                    <a:pt x="11788" y="128861"/>
                  </a:lnTo>
                  <a:lnTo>
                    <a:pt x="10684" y="135829"/>
                  </a:lnTo>
                  <a:lnTo>
                    <a:pt x="7928" y="136611"/>
                  </a:lnTo>
                  <a:lnTo>
                    <a:pt x="5225" y="132060"/>
                  </a:lnTo>
                  <a:lnTo>
                    <a:pt x="3122" y="123707"/>
                  </a:lnTo>
                  <a:lnTo>
                    <a:pt x="1608" y="112996"/>
                  </a:lnTo>
                  <a:lnTo>
                    <a:pt x="554" y="100917"/>
                  </a:lnTo>
                  <a:lnTo>
                    <a:pt x="0" y="88217"/>
                  </a:lnTo>
                  <a:lnTo>
                    <a:pt x="154" y="75535"/>
                  </a:lnTo>
                  <a:lnTo>
                    <a:pt x="1077" y="63187"/>
                  </a:lnTo>
                  <a:lnTo>
                    <a:pt x="2850" y="51249"/>
                  </a:lnTo>
                  <a:lnTo>
                    <a:pt x="5643" y="39682"/>
                  </a:lnTo>
                  <a:lnTo>
                    <a:pt x="9460" y="28430"/>
                  </a:lnTo>
                  <a:lnTo>
                    <a:pt x="14482" y="18074"/>
                  </a:lnTo>
                  <a:lnTo>
                    <a:pt x="21134" y="9781"/>
                  </a:lnTo>
                  <a:lnTo>
                    <a:pt x="29491" y="4026"/>
                  </a:lnTo>
                  <a:lnTo>
                    <a:pt x="39018" y="806"/>
                  </a:lnTo>
                  <a:lnTo>
                    <a:pt x="48790" y="0"/>
                  </a:lnTo>
                  <a:lnTo>
                    <a:pt x="58241" y="1278"/>
                  </a:lnTo>
                  <a:lnTo>
                    <a:pt x="67024" y="4371"/>
                  </a:lnTo>
                  <a:lnTo>
                    <a:pt x="74843" y="9171"/>
                  </a:lnTo>
                  <a:lnTo>
                    <a:pt x="81652" y="15466"/>
                  </a:lnTo>
                  <a:lnTo>
                    <a:pt x="87581" y="22959"/>
                  </a:lnTo>
                  <a:lnTo>
                    <a:pt x="92812" y="31357"/>
                  </a:lnTo>
                  <a:lnTo>
                    <a:pt x="97524" y="40413"/>
                  </a:lnTo>
                  <a:lnTo>
                    <a:pt x="101861" y="49934"/>
                  </a:lnTo>
                  <a:lnTo>
                    <a:pt x="105936" y="59778"/>
                  </a:lnTo>
                  <a:lnTo>
                    <a:pt x="109829" y="69848"/>
                  </a:lnTo>
                  <a:lnTo>
                    <a:pt x="113598" y="80238"/>
                  </a:lnTo>
                  <a:lnTo>
                    <a:pt x="117281" y="91205"/>
                  </a:lnTo>
                  <a:lnTo>
                    <a:pt x="120903" y="102828"/>
                  </a:lnTo>
                  <a:lnTo>
                    <a:pt x="124330" y="114442"/>
                  </a:lnTo>
                  <a:lnTo>
                    <a:pt x="127616" y="125870"/>
                  </a:lnTo>
                  <a:lnTo>
                    <a:pt x="131050" y="138117"/>
                  </a:lnTo>
                  <a:lnTo>
                    <a:pt x="135181" y="153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800769" y="170693"/>
            <a:ext cx="3007570" cy="715939"/>
            <a:chOff x="5800769" y="170693"/>
            <a:chExt cx="3007570" cy="715939"/>
          </a:xfrm>
        </p:grpSpPr>
        <p:sp>
          <p:nvSpPr>
            <p:cNvPr id="28" name="Freeform 27"/>
            <p:cNvSpPr/>
            <p:nvPr/>
          </p:nvSpPr>
          <p:spPr>
            <a:xfrm>
              <a:off x="5800769" y="170693"/>
              <a:ext cx="176468" cy="429448"/>
            </a:xfrm>
            <a:custGeom>
              <a:avLst/>
              <a:gdLst/>
              <a:ahLst/>
              <a:cxnLst/>
              <a:rect l="0" t="0" r="0" b="0"/>
              <a:pathLst>
                <a:path w="176468" h="429448">
                  <a:moveTo>
                    <a:pt x="17476" y="0"/>
                  </a:moveTo>
                  <a:lnTo>
                    <a:pt x="14676" y="8868"/>
                  </a:lnTo>
                  <a:lnTo>
                    <a:pt x="13174" y="17855"/>
                  </a:lnTo>
                  <a:lnTo>
                    <a:pt x="12863" y="27850"/>
                  </a:lnTo>
                  <a:lnTo>
                    <a:pt x="13369" y="38831"/>
                  </a:lnTo>
                  <a:lnTo>
                    <a:pt x="14189" y="50643"/>
                  </a:lnTo>
                  <a:lnTo>
                    <a:pt x="15005" y="63106"/>
                  </a:lnTo>
                  <a:lnTo>
                    <a:pt x="15689" y="76216"/>
                  </a:lnTo>
                  <a:lnTo>
                    <a:pt x="16216" y="90146"/>
                  </a:lnTo>
                  <a:lnTo>
                    <a:pt x="16601" y="104921"/>
                  </a:lnTo>
                  <a:lnTo>
                    <a:pt x="16876" y="120434"/>
                  </a:lnTo>
                  <a:lnTo>
                    <a:pt x="17068" y="136533"/>
                  </a:lnTo>
                  <a:lnTo>
                    <a:pt x="17200" y="153068"/>
                  </a:lnTo>
                  <a:lnTo>
                    <a:pt x="17290" y="169917"/>
                  </a:lnTo>
                  <a:lnTo>
                    <a:pt x="17351" y="186989"/>
                  </a:lnTo>
                  <a:lnTo>
                    <a:pt x="17392" y="204209"/>
                  </a:lnTo>
                  <a:lnTo>
                    <a:pt x="17420" y="221366"/>
                  </a:lnTo>
                  <a:lnTo>
                    <a:pt x="17439" y="238118"/>
                  </a:lnTo>
                  <a:lnTo>
                    <a:pt x="17451" y="254314"/>
                  </a:lnTo>
                  <a:lnTo>
                    <a:pt x="17459" y="269970"/>
                  </a:lnTo>
                  <a:lnTo>
                    <a:pt x="17465" y="285176"/>
                  </a:lnTo>
                  <a:lnTo>
                    <a:pt x="17469" y="300043"/>
                  </a:lnTo>
                  <a:lnTo>
                    <a:pt x="17471" y="314825"/>
                  </a:lnTo>
                  <a:lnTo>
                    <a:pt x="17473" y="329903"/>
                  </a:lnTo>
                  <a:lnTo>
                    <a:pt x="17470" y="345452"/>
                  </a:lnTo>
                  <a:lnTo>
                    <a:pt x="17297" y="361150"/>
                  </a:lnTo>
                  <a:lnTo>
                    <a:pt x="16649" y="376309"/>
                  </a:lnTo>
                  <a:lnTo>
                    <a:pt x="15384" y="390549"/>
                  </a:lnTo>
                  <a:lnTo>
                    <a:pt x="13119" y="402774"/>
                  </a:lnTo>
                  <a:lnTo>
                    <a:pt x="9560" y="409668"/>
                  </a:lnTo>
                  <a:lnTo>
                    <a:pt x="5704" y="409285"/>
                  </a:lnTo>
                  <a:lnTo>
                    <a:pt x="2683" y="403479"/>
                  </a:lnTo>
                  <a:lnTo>
                    <a:pt x="755" y="394287"/>
                  </a:lnTo>
                  <a:lnTo>
                    <a:pt x="0" y="383483"/>
                  </a:lnTo>
                  <a:lnTo>
                    <a:pt x="323" y="372129"/>
                  </a:lnTo>
                  <a:lnTo>
                    <a:pt x="1534" y="360720"/>
                  </a:lnTo>
                  <a:lnTo>
                    <a:pt x="3424" y="349438"/>
                  </a:lnTo>
                  <a:lnTo>
                    <a:pt x="5815" y="338328"/>
                  </a:lnTo>
                  <a:lnTo>
                    <a:pt x="8727" y="327542"/>
                  </a:lnTo>
                  <a:lnTo>
                    <a:pt x="12361" y="317354"/>
                  </a:lnTo>
                  <a:lnTo>
                    <a:pt x="16773" y="307868"/>
                  </a:lnTo>
                  <a:lnTo>
                    <a:pt x="22043" y="299190"/>
                  </a:lnTo>
                  <a:lnTo>
                    <a:pt x="28337" y="291505"/>
                  </a:lnTo>
                  <a:lnTo>
                    <a:pt x="35652" y="284822"/>
                  </a:lnTo>
                  <a:lnTo>
                    <a:pt x="44007" y="279164"/>
                  </a:lnTo>
                  <a:lnTo>
                    <a:pt x="53517" y="274653"/>
                  </a:lnTo>
                  <a:lnTo>
                    <a:pt x="64129" y="271256"/>
                  </a:lnTo>
                  <a:lnTo>
                    <a:pt x="75338" y="269127"/>
                  </a:lnTo>
                  <a:lnTo>
                    <a:pt x="86322" y="268670"/>
                  </a:lnTo>
                  <a:lnTo>
                    <a:pt x="96631" y="269958"/>
                  </a:lnTo>
                  <a:lnTo>
                    <a:pt x="106177" y="272771"/>
                  </a:lnTo>
                  <a:lnTo>
                    <a:pt x="115050" y="276792"/>
                  </a:lnTo>
                  <a:lnTo>
                    <a:pt x="123388" y="281718"/>
                  </a:lnTo>
                  <a:lnTo>
                    <a:pt x="131328" y="287293"/>
                  </a:lnTo>
                  <a:lnTo>
                    <a:pt x="138981" y="293327"/>
                  </a:lnTo>
                  <a:lnTo>
                    <a:pt x="146428" y="299682"/>
                  </a:lnTo>
                  <a:lnTo>
                    <a:pt x="153568" y="306423"/>
                  </a:lnTo>
                  <a:lnTo>
                    <a:pt x="160137" y="313786"/>
                  </a:lnTo>
                  <a:lnTo>
                    <a:pt x="166027" y="321859"/>
                  </a:lnTo>
                  <a:lnTo>
                    <a:pt x="170964" y="330740"/>
                  </a:lnTo>
                  <a:lnTo>
                    <a:pt x="174450" y="340612"/>
                  </a:lnTo>
                  <a:lnTo>
                    <a:pt x="176337" y="351471"/>
                  </a:lnTo>
                  <a:lnTo>
                    <a:pt x="176467" y="362847"/>
                  </a:lnTo>
                  <a:lnTo>
                    <a:pt x="174510" y="373943"/>
                  </a:lnTo>
                  <a:lnTo>
                    <a:pt x="170489" y="384323"/>
                  </a:lnTo>
                  <a:lnTo>
                    <a:pt x="164704" y="393748"/>
                  </a:lnTo>
                  <a:lnTo>
                    <a:pt x="157543" y="402006"/>
                  </a:lnTo>
                  <a:lnTo>
                    <a:pt x="149355" y="409109"/>
                  </a:lnTo>
                  <a:lnTo>
                    <a:pt x="140268" y="415065"/>
                  </a:lnTo>
                  <a:lnTo>
                    <a:pt x="130191" y="419784"/>
                  </a:lnTo>
                  <a:lnTo>
                    <a:pt x="119155" y="423334"/>
                  </a:lnTo>
                  <a:lnTo>
                    <a:pt x="107304" y="425907"/>
                  </a:lnTo>
                  <a:lnTo>
                    <a:pt x="94818" y="427726"/>
                  </a:lnTo>
                  <a:lnTo>
                    <a:pt x="81874" y="428981"/>
                  </a:lnTo>
                  <a:lnTo>
                    <a:pt x="69021" y="429447"/>
                  </a:lnTo>
                  <a:lnTo>
                    <a:pt x="55809" y="428331"/>
                  </a:lnTo>
                  <a:lnTo>
                    <a:pt x="39960" y="423302"/>
                  </a:lnTo>
                  <a:lnTo>
                    <a:pt x="1747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15516" y="412848"/>
              <a:ext cx="118585" cy="141665"/>
            </a:xfrm>
            <a:custGeom>
              <a:avLst/>
              <a:gdLst/>
              <a:ahLst/>
              <a:cxnLst/>
              <a:rect l="0" t="0" r="0" b="0"/>
              <a:pathLst>
                <a:path w="118585" h="141665">
                  <a:moveTo>
                    <a:pt x="2770" y="73700"/>
                  </a:moveTo>
                  <a:lnTo>
                    <a:pt x="5704" y="82501"/>
                  </a:lnTo>
                  <a:lnTo>
                    <a:pt x="8486" y="90847"/>
                  </a:lnTo>
                  <a:lnTo>
                    <a:pt x="11386" y="99547"/>
                  </a:lnTo>
                  <a:lnTo>
                    <a:pt x="14426" y="108667"/>
                  </a:lnTo>
                  <a:lnTo>
                    <a:pt x="17592" y="118162"/>
                  </a:lnTo>
                  <a:lnTo>
                    <a:pt x="20817" y="127927"/>
                  </a:lnTo>
                  <a:lnTo>
                    <a:pt x="22726" y="136854"/>
                  </a:lnTo>
                  <a:lnTo>
                    <a:pt x="21494" y="141664"/>
                  </a:lnTo>
                  <a:lnTo>
                    <a:pt x="18073" y="140728"/>
                  </a:lnTo>
                  <a:lnTo>
                    <a:pt x="14176" y="135987"/>
                  </a:lnTo>
                  <a:lnTo>
                    <a:pt x="10340" y="128639"/>
                  </a:lnTo>
                  <a:lnTo>
                    <a:pt x="6627" y="119364"/>
                  </a:lnTo>
                  <a:lnTo>
                    <a:pt x="3333" y="108833"/>
                  </a:lnTo>
                  <a:lnTo>
                    <a:pt x="1042" y="97748"/>
                  </a:lnTo>
                  <a:lnTo>
                    <a:pt x="0" y="86545"/>
                  </a:lnTo>
                  <a:lnTo>
                    <a:pt x="458" y="75578"/>
                  </a:lnTo>
                  <a:lnTo>
                    <a:pt x="2820" y="65210"/>
                  </a:lnTo>
                  <a:lnTo>
                    <a:pt x="7117" y="55574"/>
                  </a:lnTo>
                  <a:lnTo>
                    <a:pt x="13087" y="46780"/>
                  </a:lnTo>
                  <a:lnTo>
                    <a:pt x="20375" y="39011"/>
                  </a:lnTo>
                  <a:lnTo>
                    <a:pt x="28642" y="32264"/>
                  </a:lnTo>
                  <a:lnTo>
                    <a:pt x="37614" y="26391"/>
                  </a:lnTo>
                  <a:lnTo>
                    <a:pt x="47080" y="21204"/>
                  </a:lnTo>
                  <a:lnTo>
                    <a:pt x="56883" y="16530"/>
                  </a:lnTo>
                  <a:lnTo>
                    <a:pt x="66847" y="12375"/>
                  </a:lnTo>
                  <a:lnTo>
                    <a:pt x="77944" y="8513"/>
                  </a:lnTo>
                  <a:lnTo>
                    <a:pt x="93383" y="4600"/>
                  </a:lnTo>
                  <a:lnTo>
                    <a:pt x="1185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66949" y="412848"/>
              <a:ext cx="130147" cy="151503"/>
            </a:xfrm>
            <a:custGeom>
              <a:avLst/>
              <a:gdLst/>
              <a:ahLst/>
              <a:cxnLst/>
              <a:rect l="0" t="0" r="0" b="0"/>
              <a:pathLst>
                <a:path w="130147" h="151503">
                  <a:moveTo>
                    <a:pt x="72436" y="10529"/>
                  </a:moveTo>
                  <a:lnTo>
                    <a:pt x="60834" y="10663"/>
                  </a:lnTo>
                  <a:lnTo>
                    <a:pt x="50986" y="11943"/>
                  </a:lnTo>
                  <a:lnTo>
                    <a:pt x="41981" y="14541"/>
                  </a:lnTo>
                  <a:lnTo>
                    <a:pt x="33539" y="18434"/>
                  </a:lnTo>
                  <a:lnTo>
                    <a:pt x="25512" y="23715"/>
                  </a:lnTo>
                  <a:lnTo>
                    <a:pt x="17803" y="30305"/>
                  </a:lnTo>
                  <a:lnTo>
                    <a:pt x="10817" y="38151"/>
                  </a:lnTo>
                  <a:lnTo>
                    <a:pt x="5411" y="47310"/>
                  </a:lnTo>
                  <a:lnTo>
                    <a:pt x="1927" y="57685"/>
                  </a:lnTo>
                  <a:lnTo>
                    <a:pt x="232" y="68904"/>
                  </a:lnTo>
                  <a:lnTo>
                    <a:pt x="0" y="80425"/>
                  </a:lnTo>
                  <a:lnTo>
                    <a:pt x="885" y="91909"/>
                  </a:lnTo>
                  <a:lnTo>
                    <a:pt x="2747" y="103058"/>
                  </a:lnTo>
                  <a:lnTo>
                    <a:pt x="5659" y="113545"/>
                  </a:lnTo>
                  <a:lnTo>
                    <a:pt x="9584" y="123255"/>
                  </a:lnTo>
                  <a:lnTo>
                    <a:pt x="14692" y="131927"/>
                  </a:lnTo>
                  <a:lnTo>
                    <a:pt x="21409" y="139081"/>
                  </a:lnTo>
                  <a:lnTo>
                    <a:pt x="29818" y="144593"/>
                  </a:lnTo>
                  <a:lnTo>
                    <a:pt x="39550" y="148482"/>
                  </a:lnTo>
                  <a:lnTo>
                    <a:pt x="49992" y="150735"/>
                  </a:lnTo>
                  <a:lnTo>
                    <a:pt x="60713" y="151502"/>
                  </a:lnTo>
                  <a:lnTo>
                    <a:pt x="71331" y="150731"/>
                  </a:lnTo>
                  <a:lnTo>
                    <a:pt x="81454" y="148095"/>
                  </a:lnTo>
                  <a:lnTo>
                    <a:pt x="90920" y="143581"/>
                  </a:lnTo>
                  <a:lnTo>
                    <a:pt x="99597" y="137450"/>
                  </a:lnTo>
                  <a:lnTo>
                    <a:pt x="107287" y="130048"/>
                  </a:lnTo>
                  <a:lnTo>
                    <a:pt x="113976" y="121696"/>
                  </a:lnTo>
                  <a:lnTo>
                    <a:pt x="119640" y="112495"/>
                  </a:lnTo>
                  <a:lnTo>
                    <a:pt x="124155" y="102343"/>
                  </a:lnTo>
                  <a:lnTo>
                    <a:pt x="127555" y="91260"/>
                  </a:lnTo>
                  <a:lnTo>
                    <a:pt x="129687" y="79548"/>
                  </a:lnTo>
                  <a:lnTo>
                    <a:pt x="130146" y="67686"/>
                  </a:lnTo>
                  <a:lnTo>
                    <a:pt x="128855" y="55976"/>
                  </a:lnTo>
                  <a:lnTo>
                    <a:pt x="125869" y="44841"/>
                  </a:lnTo>
                  <a:lnTo>
                    <a:pt x="121200" y="34897"/>
                  </a:lnTo>
                  <a:lnTo>
                    <a:pt x="115035" y="26364"/>
                  </a:lnTo>
                  <a:lnTo>
                    <a:pt x="108122" y="19277"/>
                  </a:lnTo>
                  <a:lnTo>
                    <a:pt x="100990" y="12965"/>
                  </a:lnTo>
                  <a:lnTo>
                    <a:pt x="93017" y="6874"/>
                  </a:lnTo>
                  <a:lnTo>
                    <a:pt x="829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57911" y="412848"/>
              <a:ext cx="114428" cy="155155"/>
            </a:xfrm>
            <a:custGeom>
              <a:avLst/>
              <a:gdLst/>
              <a:ahLst/>
              <a:cxnLst/>
              <a:rect l="0" t="0" r="0" b="0"/>
              <a:pathLst>
                <a:path w="114428" h="155155">
                  <a:moveTo>
                    <a:pt x="7816" y="42114"/>
                  </a:moveTo>
                  <a:lnTo>
                    <a:pt x="4949" y="50982"/>
                  </a:lnTo>
                  <a:lnTo>
                    <a:pt x="2807" y="59970"/>
                  </a:lnTo>
                  <a:lnTo>
                    <a:pt x="1208" y="69960"/>
                  </a:lnTo>
                  <a:lnTo>
                    <a:pt x="200" y="80767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5" y="114071"/>
                  </a:lnTo>
                  <a:lnTo>
                    <a:pt x="4906" y="124408"/>
                  </a:lnTo>
                  <a:lnTo>
                    <a:pt x="8631" y="134006"/>
                  </a:lnTo>
                  <a:lnTo>
                    <a:pt x="13589" y="142432"/>
                  </a:lnTo>
                  <a:lnTo>
                    <a:pt x="20198" y="148888"/>
                  </a:lnTo>
                  <a:lnTo>
                    <a:pt x="28527" y="153113"/>
                  </a:lnTo>
                  <a:lnTo>
                    <a:pt x="38034" y="155154"/>
                  </a:lnTo>
                  <a:lnTo>
                    <a:pt x="47792" y="155094"/>
                  </a:lnTo>
                  <a:lnTo>
                    <a:pt x="57240" y="153203"/>
                  </a:lnTo>
                  <a:lnTo>
                    <a:pt x="66189" y="149853"/>
                  </a:lnTo>
                  <a:lnTo>
                    <a:pt x="74653" y="145403"/>
                  </a:lnTo>
                  <a:lnTo>
                    <a:pt x="82709" y="140150"/>
                  </a:lnTo>
                  <a:lnTo>
                    <a:pt x="90288" y="134000"/>
                  </a:lnTo>
                  <a:lnTo>
                    <a:pt x="97166" y="126509"/>
                  </a:lnTo>
                  <a:lnTo>
                    <a:pt x="103270" y="117545"/>
                  </a:lnTo>
                  <a:lnTo>
                    <a:pt x="108355" y="107422"/>
                  </a:lnTo>
                  <a:lnTo>
                    <a:pt x="111941" y="96710"/>
                  </a:lnTo>
                  <a:lnTo>
                    <a:pt x="113905" y="85801"/>
                  </a:lnTo>
                  <a:lnTo>
                    <a:pt x="114427" y="74883"/>
                  </a:lnTo>
                  <a:lnTo>
                    <a:pt x="113797" y="64028"/>
                  </a:lnTo>
                  <a:lnTo>
                    <a:pt x="112302" y="53256"/>
                  </a:lnTo>
                  <a:lnTo>
                    <a:pt x="110144" y="42822"/>
                  </a:lnTo>
                  <a:lnTo>
                    <a:pt x="107121" y="32094"/>
                  </a:lnTo>
                  <a:lnTo>
                    <a:pt x="101854" y="19011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49955" y="433688"/>
              <a:ext cx="209011" cy="452944"/>
            </a:xfrm>
            <a:custGeom>
              <a:avLst/>
              <a:gdLst/>
              <a:ahLst/>
              <a:cxnLst/>
              <a:rect l="0" t="0" r="0" b="0"/>
              <a:pathLst>
                <a:path w="209011" h="452944">
                  <a:moveTo>
                    <a:pt x="157927" y="94974"/>
                  </a:moveTo>
                  <a:lnTo>
                    <a:pt x="163661" y="86105"/>
                  </a:lnTo>
                  <a:lnTo>
                    <a:pt x="167944" y="77119"/>
                  </a:lnTo>
                  <a:lnTo>
                    <a:pt x="171141" y="67132"/>
                  </a:lnTo>
                  <a:lnTo>
                    <a:pt x="173157" y="56497"/>
                  </a:lnTo>
                  <a:lnTo>
                    <a:pt x="173558" y="45982"/>
                  </a:lnTo>
                  <a:lnTo>
                    <a:pt x="172242" y="36035"/>
                  </a:lnTo>
                  <a:lnTo>
                    <a:pt x="169247" y="26921"/>
                  </a:lnTo>
                  <a:lnTo>
                    <a:pt x="164574" y="18882"/>
                  </a:lnTo>
                  <a:lnTo>
                    <a:pt x="158395" y="11934"/>
                  </a:lnTo>
                  <a:lnTo>
                    <a:pt x="150994" y="6254"/>
                  </a:lnTo>
                  <a:lnTo>
                    <a:pt x="142665" y="2254"/>
                  </a:lnTo>
                  <a:lnTo>
                    <a:pt x="133673" y="24"/>
                  </a:lnTo>
                  <a:lnTo>
                    <a:pt x="124706" y="0"/>
                  </a:lnTo>
                  <a:lnTo>
                    <a:pt x="116831" y="3091"/>
                  </a:lnTo>
                  <a:lnTo>
                    <a:pt x="110543" y="9507"/>
                  </a:lnTo>
                  <a:lnTo>
                    <a:pt x="105813" y="18695"/>
                  </a:lnTo>
                  <a:lnTo>
                    <a:pt x="102392" y="29753"/>
                  </a:lnTo>
                  <a:lnTo>
                    <a:pt x="99986" y="41953"/>
                  </a:lnTo>
                  <a:lnTo>
                    <a:pt x="98655" y="54511"/>
                  </a:lnTo>
                  <a:lnTo>
                    <a:pt x="98801" y="66540"/>
                  </a:lnTo>
                  <a:lnTo>
                    <a:pt x="100525" y="77619"/>
                  </a:lnTo>
                  <a:lnTo>
                    <a:pt x="103647" y="87715"/>
                  </a:lnTo>
                  <a:lnTo>
                    <a:pt x="107883" y="96971"/>
                  </a:lnTo>
                  <a:lnTo>
                    <a:pt x="112960" y="105561"/>
                  </a:lnTo>
                  <a:lnTo>
                    <a:pt x="118809" y="113163"/>
                  </a:lnTo>
                  <a:lnTo>
                    <a:pt x="125558" y="118994"/>
                  </a:lnTo>
                  <a:lnTo>
                    <a:pt x="133202" y="122764"/>
                  </a:lnTo>
                  <a:lnTo>
                    <a:pt x="141454" y="124483"/>
                  </a:lnTo>
                  <a:lnTo>
                    <a:pt x="149838" y="124199"/>
                  </a:lnTo>
                  <a:lnTo>
                    <a:pt x="158065" y="122187"/>
                  </a:lnTo>
                  <a:lnTo>
                    <a:pt x="165878" y="119942"/>
                  </a:lnTo>
                  <a:lnTo>
                    <a:pt x="172971" y="119960"/>
                  </a:lnTo>
                  <a:lnTo>
                    <a:pt x="179258" y="123441"/>
                  </a:lnTo>
                  <a:lnTo>
                    <a:pt x="184819" y="130382"/>
                  </a:lnTo>
                  <a:lnTo>
                    <a:pt x="189795" y="140242"/>
                  </a:lnTo>
                  <a:lnTo>
                    <a:pt x="194327" y="152362"/>
                  </a:lnTo>
                  <a:lnTo>
                    <a:pt x="198373" y="166309"/>
                  </a:lnTo>
                  <a:lnTo>
                    <a:pt x="201719" y="181915"/>
                  </a:lnTo>
                  <a:lnTo>
                    <a:pt x="204305" y="198943"/>
                  </a:lnTo>
                  <a:lnTo>
                    <a:pt x="206213" y="216777"/>
                  </a:lnTo>
                  <a:lnTo>
                    <a:pt x="207575" y="234520"/>
                  </a:lnTo>
                  <a:lnTo>
                    <a:pt x="208524" y="251671"/>
                  </a:lnTo>
                  <a:lnTo>
                    <a:pt x="209010" y="267950"/>
                  </a:lnTo>
                  <a:lnTo>
                    <a:pt x="208812" y="283118"/>
                  </a:lnTo>
                  <a:lnTo>
                    <a:pt x="207860" y="297172"/>
                  </a:lnTo>
                  <a:lnTo>
                    <a:pt x="206068" y="310272"/>
                  </a:lnTo>
                  <a:lnTo>
                    <a:pt x="203262" y="322625"/>
                  </a:lnTo>
                  <a:lnTo>
                    <a:pt x="199441" y="334421"/>
                  </a:lnTo>
                  <a:lnTo>
                    <a:pt x="194586" y="345652"/>
                  </a:lnTo>
                  <a:lnTo>
                    <a:pt x="188579" y="356128"/>
                  </a:lnTo>
                  <a:lnTo>
                    <a:pt x="181459" y="365803"/>
                  </a:lnTo>
                  <a:lnTo>
                    <a:pt x="173237" y="374606"/>
                  </a:lnTo>
                  <a:lnTo>
                    <a:pt x="163817" y="382373"/>
                  </a:lnTo>
                  <a:lnTo>
                    <a:pt x="153256" y="389116"/>
                  </a:lnTo>
                  <a:lnTo>
                    <a:pt x="141742" y="394983"/>
                  </a:lnTo>
                  <a:lnTo>
                    <a:pt x="129489" y="400166"/>
                  </a:lnTo>
                  <a:lnTo>
                    <a:pt x="116692" y="404846"/>
                  </a:lnTo>
                  <a:lnTo>
                    <a:pt x="103506" y="409330"/>
                  </a:lnTo>
                  <a:lnTo>
                    <a:pt x="90048" y="414035"/>
                  </a:lnTo>
                  <a:lnTo>
                    <a:pt x="76414" y="419164"/>
                  </a:lnTo>
                  <a:lnTo>
                    <a:pt x="62880" y="424626"/>
                  </a:lnTo>
                  <a:lnTo>
                    <a:pt x="48385" y="430775"/>
                  </a:lnTo>
                  <a:lnTo>
                    <a:pt x="29420" y="439271"/>
                  </a:lnTo>
                  <a:lnTo>
                    <a:pt x="0" y="452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63238" y="265449"/>
              <a:ext cx="129731" cy="315856"/>
            </a:xfrm>
            <a:custGeom>
              <a:avLst/>
              <a:gdLst/>
              <a:ahLst/>
              <a:cxnLst/>
              <a:rect l="0" t="0" r="0" b="0"/>
              <a:pathLst>
                <a:path w="129731" h="31585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6"/>
                  </a:lnTo>
                  <a:lnTo>
                    <a:pt x="3253" y="90146"/>
                  </a:lnTo>
                  <a:lnTo>
                    <a:pt x="4462" y="104921"/>
                  </a:lnTo>
                  <a:lnTo>
                    <a:pt x="5425" y="120435"/>
                  </a:lnTo>
                  <a:lnTo>
                    <a:pt x="6145" y="136533"/>
                  </a:lnTo>
                  <a:lnTo>
                    <a:pt x="6668" y="153064"/>
                  </a:lnTo>
                  <a:lnTo>
                    <a:pt x="7206" y="169741"/>
                  </a:lnTo>
                  <a:lnTo>
                    <a:pt x="8106" y="186163"/>
                  </a:lnTo>
                  <a:lnTo>
                    <a:pt x="9529" y="202135"/>
                  </a:lnTo>
                  <a:lnTo>
                    <a:pt x="11300" y="217638"/>
                  </a:lnTo>
                  <a:lnTo>
                    <a:pt x="13028" y="232743"/>
                  </a:lnTo>
                  <a:lnTo>
                    <a:pt x="14491" y="247443"/>
                  </a:lnTo>
                  <a:lnTo>
                    <a:pt x="15891" y="258571"/>
                  </a:lnTo>
                  <a:lnTo>
                    <a:pt x="17556" y="262339"/>
                  </a:lnTo>
                  <a:lnTo>
                    <a:pt x="19487" y="260428"/>
                  </a:lnTo>
                  <a:lnTo>
                    <a:pt x="21881" y="255028"/>
                  </a:lnTo>
                  <a:lnTo>
                    <a:pt x="25052" y="247578"/>
                  </a:lnTo>
                  <a:lnTo>
                    <a:pt x="29095" y="238935"/>
                  </a:lnTo>
                  <a:lnTo>
                    <a:pt x="34087" y="229916"/>
                  </a:lnTo>
                  <a:lnTo>
                    <a:pt x="40179" y="221415"/>
                  </a:lnTo>
                  <a:lnTo>
                    <a:pt x="47344" y="213873"/>
                  </a:lnTo>
                  <a:lnTo>
                    <a:pt x="55255" y="207814"/>
                  </a:lnTo>
                  <a:lnTo>
                    <a:pt x="63401" y="204018"/>
                  </a:lnTo>
                  <a:lnTo>
                    <a:pt x="71471" y="202689"/>
                  </a:lnTo>
                  <a:lnTo>
                    <a:pt x="79345" y="203557"/>
                  </a:lnTo>
                  <a:lnTo>
                    <a:pt x="87011" y="206182"/>
                  </a:lnTo>
                  <a:lnTo>
                    <a:pt x="94495" y="210131"/>
                  </a:lnTo>
                  <a:lnTo>
                    <a:pt x="101673" y="215201"/>
                  </a:lnTo>
                  <a:lnTo>
                    <a:pt x="108275" y="221418"/>
                  </a:lnTo>
                  <a:lnTo>
                    <a:pt x="114195" y="228711"/>
                  </a:lnTo>
                  <a:lnTo>
                    <a:pt x="119324" y="237064"/>
                  </a:lnTo>
                  <a:lnTo>
                    <a:pt x="123472" y="246580"/>
                  </a:lnTo>
                  <a:lnTo>
                    <a:pt x="126627" y="257194"/>
                  </a:lnTo>
                  <a:lnTo>
                    <a:pt x="128738" y="268310"/>
                  </a:lnTo>
                  <a:lnTo>
                    <a:pt x="129730" y="280086"/>
                  </a:lnTo>
                  <a:lnTo>
                    <a:pt x="128574" y="294673"/>
                  </a:lnTo>
                  <a:lnTo>
                    <a:pt x="1236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71095" y="26544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11735"/>
                  </a:lnTo>
                  <a:lnTo>
                    <a:pt x="5520" y="22864"/>
                  </a:lnTo>
                  <a:lnTo>
                    <a:pt x="3917" y="34467"/>
                  </a:lnTo>
                  <a:lnTo>
                    <a:pt x="2736" y="46801"/>
                  </a:lnTo>
                  <a:lnTo>
                    <a:pt x="1887" y="60110"/>
                  </a:lnTo>
                  <a:lnTo>
                    <a:pt x="1290" y="74424"/>
                  </a:lnTo>
                  <a:lnTo>
                    <a:pt x="876" y="89774"/>
                  </a:lnTo>
                  <a:lnTo>
                    <a:pt x="592" y="106284"/>
                  </a:lnTo>
                  <a:lnTo>
                    <a:pt x="398" y="123899"/>
                  </a:lnTo>
                  <a:lnTo>
                    <a:pt x="267" y="142116"/>
                  </a:lnTo>
                  <a:lnTo>
                    <a:pt x="179" y="160111"/>
                  </a:lnTo>
                  <a:lnTo>
                    <a:pt x="120" y="177433"/>
                  </a:lnTo>
                  <a:lnTo>
                    <a:pt x="80" y="193995"/>
                  </a:lnTo>
                  <a:lnTo>
                    <a:pt x="53" y="209884"/>
                  </a:lnTo>
                  <a:lnTo>
                    <a:pt x="35" y="225235"/>
                  </a:lnTo>
                  <a:lnTo>
                    <a:pt x="24" y="240156"/>
                  </a:lnTo>
                  <a:lnTo>
                    <a:pt x="15" y="256495"/>
                  </a:lnTo>
                  <a:lnTo>
                    <a:pt x="7" y="27904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23695" y="381263"/>
              <a:ext cx="252686" cy="10529"/>
            </a:xfrm>
            <a:custGeom>
              <a:avLst/>
              <a:gdLst/>
              <a:ahLst/>
              <a:cxnLst/>
              <a:rect l="0" t="0" r="0" b="0"/>
              <a:pathLst>
                <a:path w="252686" h="10529">
                  <a:moveTo>
                    <a:pt x="252685" y="10528"/>
                  </a:moveTo>
                  <a:lnTo>
                    <a:pt x="240951" y="10528"/>
                  </a:lnTo>
                  <a:lnTo>
                    <a:pt x="229820" y="10528"/>
                  </a:lnTo>
                  <a:lnTo>
                    <a:pt x="218223" y="10528"/>
                  </a:lnTo>
                  <a:lnTo>
                    <a:pt x="206061" y="10528"/>
                  </a:lnTo>
                  <a:lnTo>
                    <a:pt x="193402" y="10528"/>
                  </a:lnTo>
                  <a:lnTo>
                    <a:pt x="180345" y="10524"/>
                  </a:lnTo>
                  <a:lnTo>
                    <a:pt x="166993" y="10351"/>
                  </a:lnTo>
                  <a:lnTo>
                    <a:pt x="153428" y="9703"/>
                  </a:lnTo>
                  <a:lnTo>
                    <a:pt x="139713" y="8454"/>
                  </a:lnTo>
                  <a:lnTo>
                    <a:pt x="125894" y="6801"/>
                  </a:lnTo>
                  <a:lnTo>
                    <a:pt x="112004" y="5153"/>
                  </a:lnTo>
                  <a:lnTo>
                    <a:pt x="98066" y="3750"/>
                  </a:lnTo>
                  <a:lnTo>
                    <a:pt x="84094" y="2658"/>
                  </a:lnTo>
                  <a:lnTo>
                    <a:pt x="70101" y="1850"/>
                  </a:lnTo>
                  <a:lnTo>
                    <a:pt x="56110" y="1272"/>
                  </a:lnTo>
                  <a:lnTo>
                    <a:pt x="42735" y="866"/>
                  </a:lnTo>
                  <a:lnTo>
                    <a:pt x="29851" y="542"/>
                  </a:lnTo>
                  <a:lnTo>
                    <a:pt x="16326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88878" y="433905"/>
              <a:ext cx="130308" cy="172488"/>
            </a:xfrm>
            <a:custGeom>
              <a:avLst/>
              <a:gdLst/>
              <a:ahLst/>
              <a:cxnLst/>
              <a:rect l="0" t="0" r="0" b="0"/>
              <a:pathLst>
                <a:path w="130308" h="172488">
                  <a:moveTo>
                    <a:pt x="19129" y="10529"/>
                  </a:moveTo>
                  <a:lnTo>
                    <a:pt x="13396" y="16598"/>
                  </a:lnTo>
                  <a:lnTo>
                    <a:pt x="9111" y="24082"/>
                  </a:lnTo>
                  <a:lnTo>
                    <a:pt x="5905" y="33767"/>
                  </a:lnTo>
                  <a:lnTo>
                    <a:pt x="3543" y="45254"/>
                  </a:lnTo>
                  <a:lnTo>
                    <a:pt x="1846" y="57885"/>
                  </a:lnTo>
                  <a:lnTo>
                    <a:pt x="656" y="71154"/>
                  </a:lnTo>
                  <a:lnTo>
                    <a:pt x="0" y="84603"/>
                  </a:lnTo>
                  <a:lnTo>
                    <a:pt x="79" y="97762"/>
                  </a:lnTo>
                  <a:lnTo>
                    <a:pt x="951" y="110412"/>
                  </a:lnTo>
                  <a:lnTo>
                    <a:pt x="2688" y="122377"/>
                  </a:lnTo>
                  <a:lnTo>
                    <a:pt x="5457" y="133426"/>
                  </a:lnTo>
                  <a:lnTo>
                    <a:pt x="9257" y="143519"/>
                  </a:lnTo>
                  <a:lnTo>
                    <a:pt x="14267" y="152450"/>
                  </a:lnTo>
                  <a:lnTo>
                    <a:pt x="20911" y="159780"/>
                  </a:lnTo>
                  <a:lnTo>
                    <a:pt x="29267" y="165411"/>
                  </a:lnTo>
                  <a:lnTo>
                    <a:pt x="38963" y="169379"/>
                  </a:lnTo>
                  <a:lnTo>
                    <a:pt x="49380" y="171684"/>
                  </a:lnTo>
                  <a:lnTo>
                    <a:pt x="60083" y="172487"/>
                  </a:lnTo>
                  <a:lnTo>
                    <a:pt x="70691" y="171739"/>
                  </a:lnTo>
                  <a:lnTo>
                    <a:pt x="80806" y="169119"/>
                  </a:lnTo>
                  <a:lnTo>
                    <a:pt x="90267" y="164617"/>
                  </a:lnTo>
                  <a:lnTo>
                    <a:pt x="98941" y="158493"/>
                  </a:lnTo>
                  <a:lnTo>
                    <a:pt x="106627" y="151095"/>
                  </a:lnTo>
                  <a:lnTo>
                    <a:pt x="113315" y="142746"/>
                  </a:lnTo>
                  <a:lnTo>
                    <a:pt x="118978" y="133548"/>
                  </a:lnTo>
                  <a:lnTo>
                    <a:pt x="123491" y="123397"/>
                  </a:lnTo>
                  <a:lnTo>
                    <a:pt x="126896" y="112315"/>
                  </a:lnTo>
                  <a:lnTo>
                    <a:pt x="129200" y="100603"/>
                  </a:lnTo>
                  <a:lnTo>
                    <a:pt x="130307" y="88742"/>
                  </a:lnTo>
                  <a:lnTo>
                    <a:pt x="130273" y="77023"/>
                  </a:lnTo>
                  <a:lnTo>
                    <a:pt x="129286" y="65543"/>
                  </a:lnTo>
                  <a:lnTo>
                    <a:pt x="127562" y="54302"/>
                  </a:lnTo>
                  <a:lnTo>
                    <a:pt x="125298" y="43272"/>
                  </a:lnTo>
                  <a:lnTo>
                    <a:pt x="122802" y="32863"/>
                  </a:lnTo>
                  <a:lnTo>
                    <a:pt x="120251" y="22896"/>
                  </a:lnTo>
                  <a:lnTo>
                    <a:pt x="117426" y="12498"/>
                  </a:lnTo>
                  <a:lnTo>
                    <a:pt x="1138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44877" y="426090"/>
              <a:ext cx="148572" cy="152050"/>
            </a:xfrm>
            <a:custGeom>
              <a:avLst/>
              <a:gdLst/>
              <a:ahLst/>
              <a:cxnLst/>
              <a:rect l="0" t="0" r="0" b="0"/>
              <a:pathLst>
                <a:path w="148572" h="152050">
                  <a:moveTo>
                    <a:pt x="126342" y="7815"/>
                  </a:moveTo>
                  <a:lnTo>
                    <a:pt x="117473" y="4948"/>
                  </a:lnTo>
                  <a:lnTo>
                    <a:pt x="108487" y="2807"/>
                  </a:lnTo>
                  <a:lnTo>
                    <a:pt x="98495" y="1208"/>
                  </a:lnTo>
                  <a:lnTo>
                    <a:pt x="87687" y="200"/>
                  </a:lnTo>
                  <a:lnTo>
                    <a:pt x="76525" y="0"/>
                  </a:lnTo>
                  <a:lnTo>
                    <a:pt x="65324" y="660"/>
                  </a:lnTo>
                  <a:lnTo>
                    <a:pt x="54384" y="2245"/>
                  </a:lnTo>
                  <a:lnTo>
                    <a:pt x="44047" y="4905"/>
                  </a:lnTo>
                  <a:lnTo>
                    <a:pt x="34453" y="8625"/>
                  </a:lnTo>
                  <a:lnTo>
                    <a:pt x="26200" y="13411"/>
                  </a:lnTo>
                  <a:lnTo>
                    <a:pt x="20392" y="19372"/>
                  </a:lnTo>
                  <a:lnTo>
                    <a:pt x="17421" y="26452"/>
                  </a:lnTo>
                  <a:lnTo>
                    <a:pt x="17207" y="34306"/>
                  </a:lnTo>
                  <a:lnTo>
                    <a:pt x="19564" y="42417"/>
                  </a:lnTo>
                  <a:lnTo>
                    <a:pt x="24110" y="50456"/>
                  </a:lnTo>
                  <a:lnTo>
                    <a:pt x="30379" y="58140"/>
                  </a:lnTo>
                  <a:lnTo>
                    <a:pt x="37932" y="65148"/>
                  </a:lnTo>
                  <a:lnTo>
                    <a:pt x="46415" y="71377"/>
                  </a:lnTo>
                  <a:lnTo>
                    <a:pt x="55716" y="76898"/>
                  </a:lnTo>
                  <a:lnTo>
                    <a:pt x="65943" y="81848"/>
                  </a:lnTo>
                  <a:lnTo>
                    <a:pt x="77079" y="86373"/>
                  </a:lnTo>
                  <a:lnTo>
                    <a:pt x="88828" y="90753"/>
                  </a:lnTo>
                  <a:lnTo>
                    <a:pt x="100716" y="95389"/>
                  </a:lnTo>
                  <a:lnTo>
                    <a:pt x="112445" y="100480"/>
                  </a:lnTo>
                  <a:lnTo>
                    <a:pt x="123591" y="106207"/>
                  </a:lnTo>
                  <a:lnTo>
                    <a:pt x="133544" y="112808"/>
                  </a:lnTo>
                  <a:lnTo>
                    <a:pt x="142043" y="120328"/>
                  </a:lnTo>
                  <a:lnTo>
                    <a:pt x="147674" y="128703"/>
                  </a:lnTo>
                  <a:lnTo>
                    <a:pt x="148571" y="136788"/>
                  </a:lnTo>
                  <a:lnTo>
                    <a:pt x="145041" y="142910"/>
                  </a:lnTo>
                  <a:lnTo>
                    <a:pt x="137801" y="147091"/>
                  </a:lnTo>
                  <a:lnTo>
                    <a:pt x="127636" y="149853"/>
                  </a:lnTo>
                  <a:lnTo>
                    <a:pt x="115605" y="151500"/>
                  </a:lnTo>
                  <a:lnTo>
                    <a:pt x="102928" y="152049"/>
                  </a:lnTo>
                  <a:lnTo>
                    <a:pt x="90332" y="151584"/>
                  </a:lnTo>
                  <a:lnTo>
                    <a:pt x="78097" y="150280"/>
                  </a:lnTo>
                  <a:lnTo>
                    <a:pt x="66265" y="148329"/>
                  </a:lnTo>
                  <a:lnTo>
                    <a:pt x="54795" y="145906"/>
                  </a:lnTo>
                  <a:lnTo>
                    <a:pt x="43871" y="143303"/>
                  </a:lnTo>
                  <a:lnTo>
                    <a:pt x="32750" y="140666"/>
                  </a:lnTo>
                  <a:lnTo>
                    <a:pt x="19337" y="137768"/>
                  </a:lnTo>
                  <a:lnTo>
                    <a:pt x="0" y="134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7662" y="456531"/>
              <a:ext cx="151613" cy="335192"/>
            </a:xfrm>
            <a:custGeom>
              <a:avLst/>
              <a:gdLst/>
              <a:ahLst/>
              <a:cxnLst/>
              <a:rect l="0" t="0" r="0" b="0"/>
              <a:pathLst>
                <a:path w="151613" h="335192">
                  <a:moveTo>
                    <a:pt x="35712" y="82659"/>
                  </a:moveTo>
                  <a:lnTo>
                    <a:pt x="35713" y="97328"/>
                  </a:lnTo>
                  <a:lnTo>
                    <a:pt x="35713" y="111239"/>
                  </a:lnTo>
                  <a:lnTo>
                    <a:pt x="35717" y="125737"/>
                  </a:lnTo>
                  <a:lnTo>
                    <a:pt x="35889" y="140939"/>
                  </a:lnTo>
                  <a:lnTo>
                    <a:pt x="36538" y="156764"/>
                  </a:lnTo>
                  <a:lnTo>
                    <a:pt x="37791" y="173075"/>
                  </a:lnTo>
                  <a:lnTo>
                    <a:pt x="39617" y="189419"/>
                  </a:lnTo>
                  <a:lnTo>
                    <a:pt x="41913" y="205079"/>
                  </a:lnTo>
                  <a:lnTo>
                    <a:pt x="44565" y="219726"/>
                  </a:lnTo>
                  <a:lnTo>
                    <a:pt x="47310" y="233694"/>
                  </a:lnTo>
                  <a:lnTo>
                    <a:pt x="49767" y="247760"/>
                  </a:lnTo>
                  <a:lnTo>
                    <a:pt x="51747" y="262373"/>
                  </a:lnTo>
                  <a:lnTo>
                    <a:pt x="53244" y="277479"/>
                  </a:lnTo>
                  <a:lnTo>
                    <a:pt x="54332" y="292706"/>
                  </a:lnTo>
                  <a:lnTo>
                    <a:pt x="55092" y="307775"/>
                  </a:lnTo>
                  <a:lnTo>
                    <a:pt x="55262" y="321440"/>
                  </a:lnTo>
                  <a:lnTo>
                    <a:pt x="53649" y="331124"/>
                  </a:lnTo>
                  <a:lnTo>
                    <a:pt x="49954" y="335191"/>
                  </a:lnTo>
                  <a:lnTo>
                    <a:pt x="45633" y="333712"/>
                  </a:lnTo>
                  <a:lnTo>
                    <a:pt x="41333" y="327669"/>
                  </a:lnTo>
                  <a:lnTo>
                    <a:pt x="37198" y="318340"/>
                  </a:lnTo>
                  <a:lnTo>
                    <a:pt x="33230" y="306990"/>
                  </a:lnTo>
                  <a:lnTo>
                    <a:pt x="29397" y="294490"/>
                  </a:lnTo>
                  <a:lnTo>
                    <a:pt x="25662" y="281511"/>
                  </a:lnTo>
                  <a:lnTo>
                    <a:pt x="21997" y="268645"/>
                  </a:lnTo>
                  <a:lnTo>
                    <a:pt x="18386" y="256166"/>
                  </a:lnTo>
                  <a:lnTo>
                    <a:pt x="14978" y="243800"/>
                  </a:lnTo>
                  <a:lnTo>
                    <a:pt x="12069" y="230882"/>
                  </a:lnTo>
                  <a:lnTo>
                    <a:pt x="9777" y="217074"/>
                  </a:lnTo>
                  <a:lnTo>
                    <a:pt x="7897" y="202525"/>
                  </a:lnTo>
                  <a:lnTo>
                    <a:pt x="6021" y="187678"/>
                  </a:lnTo>
                  <a:lnTo>
                    <a:pt x="3914" y="172836"/>
                  </a:lnTo>
                  <a:lnTo>
                    <a:pt x="1836" y="158123"/>
                  </a:lnTo>
                  <a:lnTo>
                    <a:pt x="428" y="143566"/>
                  </a:lnTo>
                  <a:lnTo>
                    <a:pt x="0" y="129147"/>
                  </a:lnTo>
                  <a:lnTo>
                    <a:pt x="545" y="114838"/>
                  </a:lnTo>
                  <a:lnTo>
                    <a:pt x="1907" y="100610"/>
                  </a:lnTo>
                  <a:lnTo>
                    <a:pt x="3904" y="86451"/>
                  </a:lnTo>
                  <a:lnTo>
                    <a:pt x="6534" y="72670"/>
                  </a:lnTo>
                  <a:lnTo>
                    <a:pt x="9969" y="59868"/>
                  </a:lnTo>
                  <a:lnTo>
                    <a:pt x="14239" y="48295"/>
                  </a:lnTo>
                  <a:lnTo>
                    <a:pt x="19241" y="37881"/>
                  </a:lnTo>
                  <a:lnTo>
                    <a:pt x="24822" y="28418"/>
                  </a:lnTo>
                  <a:lnTo>
                    <a:pt x="30841" y="19693"/>
                  </a:lnTo>
                  <a:lnTo>
                    <a:pt x="37340" y="12002"/>
                  </a:lnTo>
                  <a:lnTo>
                    <a:pt x="44535" y="6113"/>
                  </a:lnTo>
                  <a:lnTo>
                    <a:pt x="52486" y="2299"/>
                  </a:lnTo>
                  <a:lnTo>
                    <a:pt x="61115" y="382"/>
                  </a:lnTo>
                  <a:lnTo>
                    <a:pt x="70285" y="0"/>
                  </a:lnTo>
                  <a:lnTo>
                    <a:pt x="79862" y="779"/>
                  </a:lnTo>
                  <a:lnTo>
                    <a:pt x="89735" y="2401"/>
                  </a:lnTo>
                  <a:lnTo>
                    <a:pt x="99814" y="4619"/>
                  </a:lnTo>
                  <a:lnTo>
                    <a:pt x="110028" y="7261"/>
                  </a:lnTo>
                  <a:lnTo>
                    <a:pt x="120005" y="10523"/>
                  </a:lnTo>
                  <a:lnTo>
                    <a:pt x="129098" y="14930"/>
                  </a:lnTo>
                  <a:lnTo>
                    <a:pt x="137018" y="20683"/>
                  </a:lnTo>
                  <a:lnTo>
                    <a:pt x="143488" y="27837"/>
                  </a:lnTo>
                  <a:lnTo>
                    <a:pt x="148085" y="36467"/>
                  </a:lnTo>
                  <a:lnTo>
                    <a:pt x="150763" y="46453"/>
                  </a:lnTo>
                  <a:lnTo>
                    <a:pt x="151612" y="57225"/>
                  </a:lnTo>
                  <a:lnTo>
                    <a:pt x="150677" y="67907"/>
                  </a:lnTo>
                  <a:lnTo>
                    <a:pt x="148160" y="78006"/>
                  </a:lnTo>
                  <a:lnTo>
                    <a:pt x="144200" y="87241"/>
                  </a:lnTo>
                  <a:lnTo>
                    <a:pt x="138803" y="95371"/>
                  </a:lnTo>
                  <a:lnTo>
                    <a:pt x="132102" y="102393"/>
                  </a:lnTo>
                  <a:lnTo>
                    <a:pt x="124333" y="108464"/>
                  </a:lnTo>
                  <a:lnTo>
                    <a:pt x="115748" y="113792"/>
                  </a:lnTo>
                  <a:lnTo>
                    <a:pt x="106567" y="118560"/>
                  </a:lnTo>
                  <a:lnTo>
                    <a:pt x="96962" y="122596"/>
                  </a:lnTo>
                  <a:lnTo>
                    <a:pt x="87061" y="125404"/>
                  </a:lnTo>
                  <a:lnTo>
                    <a:pt x="76972" y="126814"/>
                  </a:lnTo>
                  <a:lnTo>
                    <a:pt x="67213" y="127113"/>
                  </a:lnTo>
                  <a:lnTo>
                    <a:pt x="57762" y="126896"/>
                  </a:lnTo>
                  <a:lnTo>
                    <a:pt x="47792" y="126146"/>
                  </a:lnTo>
                  <a:lnTo>
                    <a:pt x="35712" y="124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81829" y="233864"/>
              <a:ext cx="126345" cy="326384"/>
            </a:xfrm>
            <a:custGeom>
              <a:avLst/>
              <a:gdLst/>
              <a:ahLst/>
              <a:cxnLst/>
              <a:rect l="0" t="0" r="0" b="0"/>
              <a:pathLst>
                <a:path w="126345" h="326384">
                  <a:moveTo>
                    <a:pt x="1" y="0"/>
                  </a:moveTo>
                  <a:lnTo>
                    <a:pt x="1" y="14668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7" y="72452"/>
                  </a:lnTo>
                  <a:lnTo>
                    <a:pt x="2081" y="86285"/>
                  </a:lnTo>
                  <a:lnTo>
                    <a:pt x="3906" y="100015"/>
                  </a:lnTo>
                  <a:lnTo>
                    <a:pt x="6202" y="114972"/>
                  </a:lnTo>
                  <a:lnTo>
                    <a:pt x="8854" y="131812"/>
                  </a:lnTo>
                  <a:lnTo>
                    <a:pt x="11599" y="150379"/>
                  </a:lnTo>
                  <a:lnTo>
                    <a:pt x="14055" y="170070"/>
                  </a:lnTo>
                  <a:lnTo>
                    <a:pt x="16036" y="190387"/>
                  </a:lnTo>
                  <a:lnTo>
                    <a:pt x="17533" y="210706"/>
                  </a:lnTo>
                  <a:lnTo>
                    <a:pt x="18621" y="230254"/>
                  </a:lnTo>
                  <a:lnTo>
                    <a:pt x="19391" y="248688"/>
                  </a:lnTo>
                  <a:lnTo>
                    <a:pt x="19925" y="266028"/>
                  </a:lnTo>
                  <a:lnTo>
                    <a:pt x="20293" y="282454"/>
                  </a:lnTo>
                  <a:lnTo>
                    <a:pt x="20533" y="298145"/>
                  </a:lnTo>
                  <a:lnTo>
                    <a:pt x="20338" y="312130"/>
                  </a:lnTo>
                  <a:lnTo>
                    <a:pt x="18467" y="321984"/>
                  </a:lnTo>
                  <a:lnTo>
                    <a:pt x="14756" y="326311"/>
                  </a:lnTo>
                  <a:lnTo>
                    <a:pt x="10959" y="325526"/>
                  </a:lnTo>
                  <a:lnTo>
                    <a:pt x="7835" y="320755"/>
                  </a:lnTo>
                  <a:lnTo>
                    <a:pt x="5477" y="313091"/>
                  </a:lnTo>
                  <a:lnTo>
                    <a:pt x="3776" y="303396"/>
                  </a:lnTo>
                  <a:lnTo>
                    <a:pt x="2587" y="292303"/>
                  </a:lnTo>
                  <a:lnTo>
                    <a:pt x="2103" y="280419"/>
                  </a:lnTo>
                  <a:lnTo>
                    <a:pt x="2832" y="268362"/>
                  </a:lnTo>
                  <a:lnTo>
                    <a:pt x="4952" y="256475"/>
                  </a:lnTo>
                  <a:lnTo>
                    <a:pt x="8342" y="245033"/>
                  </a:lnTo>
                  <a:lnTo>
                    <a:pt x="12760" y="234340"/>
                  </a:lnTo>
                  <a:lnTo>
                    <a:pt x="17959" y="224492"/>
                  </a:lnTo>
                  <a:lnTo>
                    <a:pt x="23889" y="215895"/>
                  </a:lnTo>
                  <a:lnTo>
                    <a:pt x="30692" y="209322"/>
                  </a:lnTo>
                  <a:lnTo>
                    <a:pt x="38375" y="205018"/>
                  </a:lnTo>
                  <a:lnTo>
                    <a:pt x="46650" y="202924"/>
                  </a:lnTo>
                  <a:lnTo>
                    <a:pt x="55051" y="202948"/>
                  </a:lnTo>
                  <a:lnTo>
                    <a:pt x="63293" y="204819"/>
                  </a:lnTo>
                  <a:lnTo>
                    <a:pt x="71285" y="208326"/>
                  </a:lnTo>
                  <a:lnTo>
                    <a:pt x="79031" y="213412"/>
                  </a:lnTo>
                  <a:lnTo>
                    <a:pt x="86569" y="219903"/>
                  </a:lnTo>
                  <a:lnTo>
                    <a:pt x="93784" y="227529"/>
                  </a:lnTo>
                  <a:lnTo>
                    <a:pt x="100412" y="236017"/>
                  </a:lnTo>
                  <a:lnTo>
                    <a:pt x="106348" y="245137"/>
                  </a:lnTo>
                  <a:lnTo>
                    <a:pt x="111489" y="254871"/>
                  </a:lnTo>
                  <a:lnTo>
                    <a:pt x="115643" y="265390"/>
                  </a:lnTo>
                  <a:lnTo>
                    <a:pt x="118808" y="276709"/>
                  </a:lnTo>
                  <a:lnTo>
                    <a:pt x="121125" y="288117"/>
                  </a:lnTo>
                  <a:lnTo>
                    <a:pt x="123020" y="299384"/>
                  </a:lnTo>
                  <a:lnTo>
                    <a:pt x="124666" y="311501"/>
                  </a:lnTo>
                  <a:lnTo>
                    <a:pt x="12634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54833" y="402320"/>
              <a:ext cx="126057" cy="187183"/>
            </a:xfrm>
            <a:custGeom>
              <a:avLst/>
              <a:gdLst/>
              <a:ahLst/>
              <a:cxnLst/>
              <a:rect l="0" t="0" r="0" b="0"/>
              <a:pathLst>
                <a:path w="126057" h="187183">
                  <a:moveTo>
                    <a:pt x="90210" y="10528"/>
                  </a:moveTo>
                  <a:lnTo>
                    <a:pt x="81409" y="7729"/>
                  </a:lnTo>
                  <a:lnTo>
                    <a:pt x="73062" y="6227"/>
                  </a:lnTo>
                  <a:lnTo>
                    <a:pt x="64367" y="5925"/>
                  </a:lnTo>
                  <a:lnTo>
                    <a:pt x="55420" y="6777"/>
                  </a:lnTo>
                  <a:lnTo>
                    <a:pt x="46574" y="8893"/>
                  </a:lnTo>
                  <a:lnTo>
                    <a:pt x="38039" y="12220"/>
                  </a:lnTo>
                  <a:lnTo>
                    <a:pt x="30024" y="16728"/>
                  </a:lnTo>
                  <a:lnTo>
                    <a:pt x="22795" y="22495"/>
                  </a:lnTo>
                  <a:lnTo>
                    <a:pt x="16422" y="29455"/>
                  </a:lnTo>
                  <a:lnTo>
                    <a:pt x="10975" y="37738"/>
                  </a:lnTo>
                  <a:lnTo>
                    <a:pt x="6606" y="47732"/>
                  </a:lnTo>
                  <a:lnTo>
                    <a:pt x="3300" y="59490"/>
                  </a:lnTo>
                  <a:lnTo>
                    <a:pt x="1061" y="72623"/>
                  </a:lnTo>
                  <a:lnTo>
                    <a:pt x="0" y="86502"/>
                  </a:lnTo>
                  <a:lnTo>
                    <a:pt x="66" y="100677"/>
                  </a:lnTo>
                  <a:lnTo>
                    <a:pt x="1246" y="114599"/>
                  </a:lnTo>
                  <a:lnTo>
                    <a:pt x="3633" y="127561"/>
                  </a:lnTo>
                  <a:lnTo>
                    <a:pt x="7164" y="139274"/>
                  </a:lnTo>
                  <a:lnTo>
                    <a:pt x="11653" y="149797"/>
                  </a:lnTo>
                  <a:lnTo>
                    <a:pt x="16882" y="159341"/>
                  </a:lnTo>
                  <a:lnTo>
                    <a:pt x="22662" y="168124"/>
                  </a:lnTo>
                  <a:lnTo>
                    <a:pt x="28999" y="175855"/>
                  </a:lnTo>
                  <a:lnTo>
                    <a:pt x="36084" y="181773"/>
                  </a:lnTo>
                  <a:lnTo>
                    <a:pt x="43963" y="185597"/>
                  </a:lnTo>
                  <a:lnTo>
                    <a:pt x="52542" y="187182"/>
                  </a:lnTo>
                  <a:lnTo>
                    <a:pt x="61679" y="186275"/>
                  </a:lnTo>
                  <a:lnTo>
                    <a:pt x="71229" y="182991"/>
                  </a:lnTo>
                  <a:lnTo>
                    <a:pt x="80913" y="177549"/>
                  </a:lnTo>
                  <a:lnTo>
                    <a:pt x="90334" y="170092"/>
                  </a:lnTo>
                  <a:lnTo>
                    <a:pt x="99289" y="160896"/>
                  </a:lnTo>
                  <a:lnTo>
                    <a:pt x="107436" y="150318"/>
                  </a:lnTo>
                  <a:lnTo>
                    <a:pt x="114230" y="138703"/>
                  </a:lnTo>
                  <a:lnTo>
                    <a:pt x="119496" y="126343"/>
                  </a:lnTo>
                  <a:lnTo>
                    <a:pt x="123219" y="113621"/>
                  </a:lnTo>
                  <a:lnTo>
                    <a:pt x="125359" y="101007"/>
                  </a:lnTo>
                  <a:lnTo>
                    <a:pt x="126056" y="88752"/>
                  </a:lnTo>
                  <a:lnTo>
                    <a:pt x="125407" y="77066"/>
                  </a:lnTo>
                  <a:lnTo>
                    <a:pt x="123385" y="66209"/>
                  </a:lnTo>
                  <a:lnTo>
                    <a:pt x="120102" y="56239"/>
                  </a:lnTo>
                  <a:lnTo>
                    <a:pt x="115781" y="47052"/>
                  </a:lnTo>
                  <a:lnTo>
                    <a:pt x="110665" y="38486"/>
                  </a:lnTo>
                  <a:lnTo>
                    <a:pt x="104961" y="30394"/>
                  </a:lnTo>
                  <a:lnTo>
                    <a:pt x="98567" y="22950"/>
                  </a:lnTo>
                  <a:lnTo>
                    <a:pt x="90127" y="15908"/>
                  </a:lnTo>
                  <a:lnTo>
                    <a:pt x="75556" y="8649"/>
                  </a:lnTo>
                  <a:lnTo>
                    <a:pt x="480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72437" y="223335"/>
              <a:ext cx="20006" cy="379027"/>
            </a:xfrm>
            <a:custGeom>
              <a:avLst/>
              <a:gdLst/>
              <a:ahLst/>
              <a:cxnLst/>
              <a:rect l="0" t="0" r="0" b="0"/>
              <a:pathLst>
                <a:path w="20006" h="379027">
                  <a:moveTo>
                    <a:pt x="9476" y="0"/>
                  </a:moveTo>
                  <a:lnTo>
                    <a:pt x="6610" y="11802"/>
                  </a:lnTo>
                  <a:lnTo>
                    <a:pt x="4467" y="23572"/>
                  </a:lnTo>
                  <a:lnTo>
                    <a:pt x="2864" y="36462"/>
                  </a:lnTo>
                  <a:lnTo>
                    <a:pt x="1684" y="50311"/>
                  </a:lnTo>
                  <a:lnTo>
                    <a:pt x="835" y="64638"/>
                  </a:lnTo>
                  <a:lnTo>
                    <a:pt x="242" y="79117"/>
                  </a:lnTo>
                  <a:lnTo>
                    <a:pt x="0" y="93913"/>
                  </a:lnTo>
                  <a:lnTo>
                    <a:pt x="364" y="109585"/>
                  </a:lnTo>
                  <a:lnTo>
                    <a:pt x="1419" y="126377"/>
                  </a:lnTo>
                  <a:lnTo>
                    <a:pt x="2942" y="143907"/>
                  </a:lnTo>
                  <a:lnTo>
                    <a:pt x="4501" y="161373"/>
                  </a:lnTo>
                  <a:lnTo>
                    <a:pt x="5846" y="178318"/>
                  </a:lnTo>
                  <a:lnTo>
                    <a:pt x="6898" y="194950"/>
                  </a:lnTo>
                  <a:lnTo>
                    <a:pt x="7680" y="211943"/>
                  </a:lnTo>
                  <a:lnTo>
                    <a:pt x="8245" y="229664"/>
                  </a:lnTo>
                  <a:lnTo>
                    <a:pt x="8811" y="247837"/>
                  </a:lnTo>
                  <a:lnTo>
                    <a:pt x="9731" y="265744"/>
                  </a:lnTo>
                  <a:lnTo>
                    <a:pt x="11165" y="282974"/>
                  </a:lnTo>
                  <a:lnTo>
                    <a:pt x="12954" y="299431"/>
                  </a:lnTo>
                  <a:lnTo>
                    <a:pt x="14879" y="317100"/>
                  </a:lnTo>
                  <a:lnTo>
                    <a:pt x="17115" y="340880"/>
                  </a:lnTo>
                  <a:lnTo>
                    <a:pt x="2000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55571" y="373447"/>
              <a:ext cx="242156" cy="18345"/>
            </a:xfrm>
            <a:custGeom>
              <a:avLst/>
              <a:gdLst/>
              <a:ahLst/>
              <a:cxnLst/>
              <a:rect l="0" t="0" r="0" b="0"/>
              <a:pathLst>
                <a:path w="242156" h="18345">
                  <a:moveTo>
                    <a:pt x="242155" y="7816"/>
                  </a:moveTo>
                  <a:lnTo>
                    <a:pt x="230420" y="4949"/>
                  </a:lnTo>
                  <a:lnTo>
                    <a:pt x="219292" y="2807"/>
                  </a:lnTo>
                  <a:lnTo>
                    <a:pt x="207688" y="1208"/>
                  </a:lnTo>
                  <a:lnTo>
                    <a:pt x="195354" y="201"/>
                  </a:lnTo>
                  <a:lnTo>
                    <a:pt x="182047" y="0"/>
                  </a:lnTo>
                  <a:lnTo>
                    <a:pt x="167742" y="652"/>
                  </a:lnTo>
                  <a:lnTo>
                    <a:pt x="152738" y="1890"/>
                  </a:lnTo>
                  <a:lnTo>
                    <a:pt x="137524" y="3254"/>
                  </a:lnTo>
                  <a:lnTo>
                    <a:pt x="122405" y="4468"/>
                  </a:lnTo>
                  <a:lnTo>
                    <a:pt x="107495" y="5603"/>
                  </a:lnTo>
                  <a:lnTo>
                    <a:pt x="92796" y="6971"/>
                  </a:lnTo>
                  <a:lnTo>
                    <a:pt x="78288" y="8738"/>
                  </a:lnTo>
                  <a:lnTo>
                    <a:pt x="64151" y="10765"/>
                  </a:lnTo>
                  <a:lnTo>
                    <a:pt x="49176" y="12886"/>
                  </a:lnTo>
                  <a:lnTo>
                    <a:pt x="29812" y="15287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88974" y="454962"/>
              <a:ext cx="164945" cy="149112"/>
            </a:xfrm>
            <a:custGeom>
              <a:avLst/>
              <a:gdLst/>
              <a:ahLst/>
              <a:cxnLst/>
              <a:rect l="0" t="0" r="0" b="0"/>
              <a:pathLst>
                <a:path w="164945" h="149112">
                  <a:moveTo>
                    <a:pt x="92981" y="42114"/>
                  </a:moveTo>
                  <a:lnTo>
                    <a:pt x="87046" y="36313"/>
                  </a:lnTo>
                  <a:lnTo>
                    <a:pt x="80842" y="31389"/>
                  </a:lnTo>
                  <a:lnTo>
                    <a:pt x="73745" y="26900"/>
                  </a:lnTo>
                  <a:lnTo>
                    <a:pt x="65806" y="23198"/>
                  </a:lnTo>
                  <a:lnTo>
                    <a:pt x="57159" y="21130"/>
                  </a:lnTo>
                  <a:lnTo>
                    <a:pt x="47969" y="21032"/>
                  </a:lnTo>
                  <a:lnTo>
                    <a:pt x="38543" y="22929"/>
                  </a:lnTo>
                  <a:lnTo>
                    <a:pt x="29301" y="26791"/>
                  </a:lnTo>
                  <a:lnTo>
                    <a:pt x="20474" y="32391"/>
                  </a:lnTo>
                  <a:lnTo>
                    <a:pt x="12584" y="39386"/>
                  </a:lnTo>
                  <a:lnTo>
                    <a:pt x="6497" y="47435"/>
                  </a:lnTo>
                  <a:lnTo>
                    <a:pt x="2517" y="56254"/>
                  </a:lnTo>
                  <a:lnTo>
                    <a:pt x="474" y="65782"/>
                  </a:lnTo>
                  <a:lnTo>
                    <a:pt x="0" y="76162"/>
                  </a:lnTo>
                  <a:lnTo>
                    <a:pt x="723" y="87392"/>
                  </a:lnTo>
                  <a:lnTo>
                    <a:pt x="2646" y="98865"/>
                  </a:lnTo>
                  <a:lnTo>
                    <a:pt x="6129" y="109501"/>
                  </a:lnTo>
                  <a:lnTo>
                    <a:pt x="11246" y="118763"/>
                  </a:lnTo>
                  <a:lnTo>
                    <a:pt x="17800" y="126624"/>
                  </a:lnTo>
                  <a:lnTo>
                    <a:pt x="25494" y="133295"/>
                  </a:lnTo>
                  <a:lnTo>
                    <a:pt x="34041" y="139031"/>
                  </a:lnTo>
                  <a:lnTo>
                    <a:pt x="43202" y="143749"/>
                  </a:lnTo>
                  <a:lnTo>
                    <a:pt x="52798" y="147030"/>
                  </a:lnTo>
                  <a:lnTo>
                    <a:pt x="62693" y="148760"/>
                  </a:lnTo>
                  <a:lnTo>
                    <a:pt x="72795" y="149111"/>
                  </a:lnTo>
                  <a:lnTo>
                    <a:pt x="83035" y="148360"/>
                  </a:lnTo>
                  <a:lnTo>
                    <a:pt x="93365" y="146776"/>
                  </a:lnTo>
                  <a:lnTo>
                    <a:pt x="103592" y="144426"/>
                  </a:lnTo>
                  <a:lnTo>
                    <a:pt x="113386" y="141178"/>
                  </a:lnTo>
                  <a:lnTo>
                    <a:pt x="122604" y="137024"/>
                  </a:lnTo>
                  <a:lnTo>
                    <a:pt x="131267" y="131761"/>
                  </a:lnTo>
                  <a:lnTo>
                    <a:pt x="139474" y="124939"/>
                  </a:lnTo>
                  <a:lnTo>
                    <a:pt x="147316" y="116461"/>
                  </a:lnTo>
                  <a:lnTo>
                    <a:pt x="154396" y="106681"/>
                  </a:lnTo>
                  <a:lnTo>
                    <a:pt x="159867" y="96207"/>
                  </a:lnTo>
                  <a:lnTo>
                    <a:pt x="163392" y="85465"/>
                  </a:lnTo>
                  <a:lnTo>
                    <a:pt x="164944" y="74832"/>
                  </a:lnTo>
                  <a:lnTo>
                    <a:pt x="164549" y="64700"/>
                  </a:lnTo>
                  <a:lnTo>
                    <a:pt x="162424" y="55223"/>
                  </a:lnTo>
                  <a:lnTo>
                    <a:pt x="158745" y="46369"/>
                  </a:lnTo>
                  <a:lnTo>
                    <a:pt x="153544" y="38028"/>
                  </a:lnTo>
                  <a:lnTo>
                    <a:pt x="146976" y="30088"/>
                  </a:lnTo>
                  <a:lnTo>
                    <a:pt x="139180" y="22745"/>
                  </a:lnTo>
                  <a:lnTo>
                    <a:pt x="129120" y="15783"/>
                  </a:lnTo>
                  <a:lnTo>
                    <a:pt x="112562" y="8588"/>
                  </a:lnTo>
                  <a:lnTo>
                    <a:pt x="824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97769" y="429306"/>
              <a:ext cx="139429" cy="227901"/>
            </a:xfrm>
            <a:custGeom>
              <a:avLst/>
              <a:gdLst/>
              <a:ahLst/>
              <a:cxnLst/>
              <a:rect l="0" t="0" r="0" b="0"/>
              <a:pathLst>
                <a:path w="139429" h="227901">
                  <a:moveTo>
                    <a:pt x="126341" y="4599"/>
                  </a:moveTo>
                  <a:lnTo>
                    <a:pt x="114606" y="1799"/>
                  </a:lnTo>
                  <a:lnTo>
                    <a:pt x="103477" y="298"/>
                  </a:lnTo>
                  <a:lnTo>
                    <a:pt x="91888" y="0"/>
                  </a:lnTo>
                  <a:lnTo>
                    <a:pt x="80072" y="1025"/>
                  </a:lnTo>
                  <a:lnTo>
                    <a:pt x="68708" y="3790"/>
                  </a:lnTo>
                  <a:lnTo>
                    <a:pt x="58169" y="8369"/>
                  </a:lnTo>
                  <a:lnTo>
                    <a:pt x="48814" y="14703"/>
                  </a:lnTo>
                  <a:lnTo>
                    <a:pt x="41138" y="22767"/>
                  </a:lnTo>
                  <a:lnTo>
                    <a:pt x="35255" y="32361"/>
                  </a:lnTo>
                  <a:lnTo>
                    <a:pt x="31441" y="42697"/>
                  </a:lnTo>
                  <a:lnTo>
                    <a:pt x="30298" y="52554"/>
                  </a:lnTo>
                  <a:lnTo>
                    <a:pt x="31905" y="61280"/>
                  </a:lnTo>
                  <a:lnTo>
                    <a:pt x="36066" y="68609"/>
                  </a:lnTo>
                  <a:lnTo>
                    <a:pt x="42588" y="74388"/>
                  </a:lnTo>
                  <a:lnTo>
                    <a:pt x="51115" y="78723"/>
                  </a:lnTo>
                  <a:lnTo>
                    <a:pt x="61057" y="82025"/>
                  </a:lnTo>
                  <a:lnTo>
                    <a:pt x="71705" y="84881"/>
                  </a:lnTo>
                  <a:lnTo>
                    <a:pt x="82596" y="87670"/>
                  </a:lnTo>
                  <a:lnTo>
                    <a:pt x="93345" y="90720"/>
                  </a:lnTo>
                  <a:lnTo>
                    <a:pt x="103564" y="94380"/>
                  </a:lnTo>
                  <a:lnTo>
                    <a:pt x="113091" y="98783"/>
                  </a:lnTo>
                  <a:lnTo>
                    <a:pt x="121642" y="104198"/>
                  </a:lnTo>
                  <a:lnTo>
                    <a:pt x="128715" y="111116"/>
                  </a:lnTo>
                  <a:lnTo>
                    <a:pt x="134169" y="119651"/>
                  </a:lnTo>
                  <a:lnTo>
                    <a:pt x="137848" y="129296"/>
                  </a:lnTo>
                  <a:lnTo>
                    <a:pt x="139428" y="139146"/>
                  </a:lnTo>
                  <a:lnTo>
                    <a:pt x="138935" y="148660"/>
                  </a:lnTo>
                  <a:lnTo>
                    <a:pt x="136673" y="157824"/>
                  </a:lnTo>
                  <a:lnTo>
                    <a:pt x="133029" y="166963"/>
                  </a:lnTo>
                  <a:lnTo>
                    <a:pt x="128358" y="176286"/>
                  </a:lnTo>
                  <a:lnTo>
                    <a:pt x="122783" y="185530"/>
                  </a:lnTo>
                  <a:lnTo>
                    <a:pt x="116220" y="194065"/>
                  </a:lnTo>
                  <a:lnTo>
                    <a:pt x="108694" y="201587"/>
                  </a:lnTo>
                  <a:lnTo>
                    <a:pt x="100354" y="208114"/>
                  </a:lnTo>
                  <a:lnTo>
                    <a:pt x="91378" y="213806"/>
                  </a:lnTo>
                  <a:lnTo>
                    <a:pt x="81930" y="218847"/>
                  </a:lnTo>
                  <a:lnTo>
                    <a:pt x="72145" y="223081"/>
                  </a:lnTo>
                  <a:lnTo>
                    <a:pt x="62123" y="226027"/>
                  </a:lnTo>
                  <a:lnTo>
                    <a:pt x="51947" y="227535"/>
                  </a:lnTo>
                  <a:lnTo>
                    <a:pt x="41931" y="227900"/>
                  </a:lnTo>
                  <a:lnTo>
                    <a:pt x="31536" y="227736"/>
                  </a:lnTo>
                  <a:lnTo>
                    <a:pt x="18733" y="227029"/>
                  </a:lnTo>
                  <a:lnTo>
                    <a:pt x="0" y="225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97810" y="6550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7" name="Straight Connector 46"/>
          <p:cNvCxnSpPr/>
          <p:nvPr/>
        </p:nvCxnSpPr>
        <p:spPr>
          <a:xfrm flipH="1">
            <a:off x="2242570" y="2495253"/>
            <a:ext cx="66347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2337326" y="1642445"/>
            <a:ext cx="1972549" cy="814032"/>
            <a:chOff x="2337326" y="1642445"/>
            <a:chExt cx="1972549" cy="814032"/>
          </a:xfrm>
        </p:grpSpPr>
        <p:sp>
          <p:nvSpPr>
            <p:cNvPr id="48" name="Freeform 47"/>
            <p:cNvSpPr/>
            <p:nvPr/>
          </p:nvSpPr>
          <p:spPr>
            <a:xfrm>
              <a:off x="2632124" y="1642445"/>
              <a:ext cx="10530" cy="789638"/>
            </a:xfrm>
            <a:custGeom>
              <a:avLst/>
              <a:gdLst/>
              <a:ahLst/>
              <a:cxnLst/>
              <a:rect l="0" t="0" r="0" b="0"/>
              <a:pathLst>
                <a:path w="10530" h="789638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5718" y="150440"/>
                  </a:lnTo>
                  <a:lnTo>
                    <a:pt x="3514" y="211471"/>
                  </a:lnTo>
                  <a:lnTo>
                    <a:pt x="1041" y="262830"/>
                  </a:lnTo>
                  <a:lnTo>
                    <a:pt x="308" y="324451"/>
                  </a:lnTo>
                  <a:lnTo>
                    <a:pt x="91" y="383393"/>
                  </a:lnTo>
                  <a:lnTo>
                    <a:pt x="27" y="432313"/>
                  </a:lnTo>
                  <a:lnTo>
                    <a:pt x="5" y="491934"/>
                  </a:lnTo>
                  <a:lnTo>
                    <a:pt x="1" y="544021"/>
                  </a:lnTo>
                  <a:lnTo>
                    <a:pt x="1" y="587278"/>
                  </a:lnTo>
                  <a:lnTo>
                    <a:pt x="0" y="630680"/>
                  </a:lnTo>
                  <a:lnTo>
                    <a:pt x="3120" y="691456"/>
                  </a:lnTo>
                  <a:lnTo>
                    <a:pt x="8333" y="743389"/>
                  </a:lnTo>
                  <a:lnTo>
                    <a:pt x="10529" y="789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37326" y="1926715"/>
              <a:ext cx="558011" cy="63172"/>
            </a:xfrm>
            <a:custGeom>
              <a:avLst/>
              <a:gdLst/>
              <a:ahLst/>
              <a:cxnLst/>
              <a:rect l="0" t="0" r="0" b="0"/>
              <a:pathLst>
                <a:path w="558011" h="63172">
                  <a:moveTo>
                    <a:pt x="558010" y="0"/>
                  </a:moveTo>
                  <a:lnTo>
                    <a:pt x="503866" y="3119"/>
                  </a:lnTo>
                  <a:lnTo>
                    <a:pt x="443330" y="14654"/>
                  </a:lnTo>
                  <a:lnTo>
                    <a:pt x="386771" y="24749"/>
                  </a:lnTo>
                  <a:lnTo>
                    <a:pt x="325559" y="29559"/>
                  </a:lnTo>
                  <a:lnTo>
                    <a:pt x="262530" y="39590"/>
                  </a:lnTo>
                  <a:lnTo>
                    <a:pt x="200359" y="48255"/>
                  </a:lnTo>
                  <a:lnTo>
                    <a:pt x="139304" y="51342"/>
                  </a:lnTo>
                  <a:lnTo>
                    <a:pt x="78686" y="55505"/>
                  </a:lnTo>
                  <a:lnTo>
                    <a:pt x="17988" y="621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08128" y="2168870"/>
              <a:ext cx="264900" cy="287607"/>
            </a:xfrm>
            <a:custGeom>
              <a:avLst/>
              <a:gdLst/>
              <a:ahLst/>
              <a:cxnLst/>
              <a:rect l="0" t="0" r="0" b="0"/>
              <a:pathLst>
                <a:path w="264900" h="287607">
                  <a:moveTo>
                    <a:pt x="134566" y="10529"/>
                  </a:moveTo>
                  <a:lnTo>
                    <a:pt x="112209" y="10529"/>
                  </a:lnTo>
                  <a:lnTo>
                    <a:pt x="94994" y="16768"/>
                  </a:lnTo>
                  <a:lnTo>
                    <a:pt x="50456" y="47615"/>
                  </a:lnTo>
                  <a:lnTo>
                    <a:pt x="28016" y="75329"/>
                  </a:lnTo>
                  <a:lnTo>
                    <a:pt x="5472" y="126557"/>
                  </a:lnTo>
                  <a:lnTo>
                    <a:pt x="0" y="163580"/>
                  </a:lnTo>
                  <a:lnTo>
                    <a:pt x="3967" y="198597"/>
                  </a:lnTo>
                  <a:lnTo>
                    <a:pt x="12571" y="217337"/>
                  </a:lnTo>
                  <a:lnTo>
                    <a:pt x="37159" y="248431"/>
                  </a:lnTo>
                  <a:lnTo>
                    <a:pt x="72951" y="275934"/>
                  </a:lnTo>
                  <a:lnTo>
                    <a:pt x="93144" y="285634"/>
                  </a:lnTo>
                  <a:lnTo>
                    <a:pt x="113816" y="287606"/>
                  </a:lnTo>
                  <a:lnTo>
                    <a:pt x="176707" y="273110"/>
                  </a:lnTo>
                  <a:lnTo>
                    <a:pt x="196579" y="265272"/>
                  </a:lnTo>
                  <a:lnTo>
                    <a:pt x="220921" y="246535"/>
                  </a:lnTo>
                  <a:lnTo>
                    <a:pt x="241781" y="218107"/>
                  </a:lnTo>
                  <a:lnTo>
                    <a:pt x="263747" y="159151"/>
                  </a:lnTo>
                  <a:lnTo>
                    <a:pt x="264899" y="137414"/>
                  </a:lnTo>
                  <a:lnTo>
                    <a:pt x="256107" y="94864"/>
                  </a:lnTo>
                  <a:lnTo>
                    <a:pt x="234700" y="53834"/>
                  </a:lnTo>
                  <a:lnTo>
                    <a:pt x="221574" y="37184"/>
                  </a:lnTo>
                  <a:lnTo>
                    <a:pt x="195441" y="20246"/>
                  </a:lnTo>
                  <a:lnTo>
                    <a:pt x="154000" y="5212"/>
                  </a:lnTo>
                  <a:lnTo>
                    <a:pt x="1029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33761" y="2147813"/>
              <a:ext cx="185653" cy="263586"/>
            </a:xfrm>
            <a:custGeom>
              <a:avLst/>
              <a:gdLst/>
              <a:ahLst/>
              <a:cxnLst/>
              <a:rect l="0" t="0" r="0" b="0"/>
              <a:pathLst>
                <a:path w="185653" h="263586">
                  <a:moveTo>
                    <a:pt x="30031" y="31586"/>
                  </a:moveTo>
                  <a:lnTo>
                    <a:pt x="14390" y="49566"/>
                  </a:lnTo>
                  <a:lnTo>
                    <a:pt x="6312" y="66483"/>
                  </a:lnTo>
                  <a:lnTo>
                    <a:pt x="0" y="122750"/>
                  </a:lnTo>
                  <a:lnTo>
                    <a:pt x="76" y="171811"/>
                  </a:lnTo>
                  <a:lnTo>
                    <a:pt x="8158" y="214164"/>
                  </a:lnTo>
                  <a:lnTo>
                    <a:pt x="24850" y="242570"/>
                  </a:lnTo>
                  <a:lnTo>
                    <a:pt x="37867" y="258328"/>
                  </a:lnTo>
                  <a:lnTo>
                    <a:pt x="46954" y="262296"/>
                  </a:lnTo>
                  <a:lnTo>
                    <a:pt x="69528" y="263585"/>
                  </a:lnTo>
                  <a:lnTo>
                    <a:pt x="88919" y="257139"/>
                  </a:lnTo>
                  <a:lnTo>
                    <a:pt x="126022" y="228348"/>
                  </a:lnTo>
                  <a:lnTo>
                    <a:pt x="157570" y="188865"/>
                  </a:lnTo>
                  <a:lnTo>
                    <a:pt x="180173" y="131196"/>
                  </a:lnTo>
                  <a:lnTo>
                    <a:pt x="185652" y="90605"/>
                  </a:lnTo>
                  <a:lnTo>
                    <a:pt x="179098" y="43374"/>
                  </a:lnTo>
                  <a:lnTo>
                    <a:pt x="1669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84891" y="2147813"/>
              <a:ext cx="147400" cy="255553"/>
            </a:xfrm>
            <a:custGeom>
              <a:avLst/>
              <a:gdLst/>
              <a:ahLst/>
              <a:cxnLst/>
              <a:rect l="0" t="0" r="0" b="0"/>
              <a:pathLst>
                <a:path w="147400" h="255553">
                  <a:moveTo>
                    <a:pt x="0" y="105285"/>
                  </a:moveTo>
                  <a:lnTo>
                    <a:pt x="11453" y="162549"/>
                  </a:lnTo>
                  <a:lnTo>
                    <a:pt x="24749" y="217852"/>
                  </a:lnTo>
                  <a:lnTo>
                    <a:pt x="35149" y="251722"/>
                  </a:lnTo>
                  <a:lnTo>
                    <a:pt x="35131" y="255552"/>
                  </a:lnTo>
                  <a:lnTo>
                    <a:pt x="32779" y="254596"/>
                  </a:lnTo>
                  <a:lnTo>
                    <a:pt x="28872" y="250449"/>
                  </a:lnTo>
                  <a:lnTo>
                    <a:pt x="7089" y="189856"/>
                  </a:lnTo>
                  <a:lnTo>
                    <a:pt x="1400" y="130656"/>
                  </a:lnTo>
                  <a:lnTo>
                    <a:pt x="2754" y="83426"/>
                  </a:lnTo>
                  <a:lnTo>
                    <a:pt x="11363" y="62035"/>
                  </a:lnTo>
                  <a:lnTo>
                    <a:pt x="29363" y="36838"/>
                  </a:lnTo>
                  <a:lnTo>
                    <a:pt x="55103" y="20144"/>
                  </a:lnTo>
                  <a:lnTo>
                    <a:pt x="96412" y="519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16518" y="222151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16518" y="204252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32142" y="2143900"/>
              <a:ext cx="196168" cy="260309"/>
            </a:xfrm>
            <a:custGeom>
              <a:avLst/>
              <a:gdLst/>
              <a:ahLst/>
              <a:cxnLst/>
              <a:rect l="0" t="0" r="0" b="0"/>
              <a:pathLst>
                <a:path w="196168" h="260309">
                  <a:moveTo>
                    <a:pt x="126531" y="24970"/>
                  </a:moveTo>
                  <a:lnTo>
                    <a:pt x="108550" y="9329"/>
                  </a:lnTo>
                  <a:lnTo>
                    <a:pt x="91634" y="1251"/>
                  </a:lnTo>
                  <a:lnTo>
                    <a:pt x="72417" y="0"/>
                  </a:lnTo>
                  <a:lnTo>
                    <a:pt x="52178" y="4514"/>
                  </a:lnTo>
                  <a:lnTo>
                    <a:pt x="22222" y="20209"/>
                  </a:lnTo>
                  <a:lnTo>
                    <a:pt x="5692" y="32993"/>
                  </a:lnTo>
                  <a:lnTo>
                    <a:pt x="1518" y="40847"/>
                  </a:lnTo>
                  <a:lnTo>
                    <a:pt x="0" y="58933"/>
                  </a:lnTo>
                  <a:lnTo>
                    <a:pt x="3572" y="66329"/>
                  </a:lnTo>
                  <a:lnTo>
                    <a:pt x="16901" y="77667"/>
                  </a:lnTo>
                  <a:lnTo>
                    <a:pt x="74432" y="101876"/>
                  </a:lnTo>
                  <a:lnTo>
                    <a:pt x="137107" y="123209"/>
                  </a:lnTo>
                  <a:lnTo>
                    <a:pt x="170778" y="145674"/>
                  </a:lnTo>
                  <a:lnTo>
                    <a:pt x="185581" y="158945"/>
                  </a:lnTo>
                  <a:lnTo>
                    <a:pt x="193719" y="178881"/>
                  </a:lnTo>
                  <a:lnTo>
                    <a:pt x="196167" y="202169"/>
                  </a:lnTo>
                  <a:lnTo>
                    <a:pt x="193355" y="224218"/>
                  </a:lnTo>
                  <a:lnTo>
                    <a:pt x="188628" y="232671"/>
                  </a:lnTo>
                  <a:lnTo>
                    <a:pt x="174017" y="245183"/>
                  </a:lnTo>
                  <a:lnTo>
                    <a:pt x="146060" y="258804"/>
                  </a:lnTo>
                  <a:lnTo>
                    <a:pt x="125852" y="260308"/>
                  </a:lnTo>
                  <a:lnTo>
                    <a:pt x="66564" y="248680"/>
                  </a:lnTo>
                  <a:lnTo>
                    <a:pt x="10718" y="235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06072" y="1831958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0" y="0"/>
                  </a:moveTo>
                  <a:lnTo>
                    <a:pt x="9065" y="58617"/>
                  </a:lnTo>
                  <a:lnTo>
                    <a:pt x="10095" y="110175"/>
                  </a:lnTo>
                  <a:lnTo>
                    <a:pt x="10336" y="152692"/>
                  </a:lnTo>
                  <a:lnTo>
                    <a:pt x="13591" y="210189"/>
                  </a:lnTo>
                  <a:lnTo>
                    <a:pt x="19582" y="266647"/>
                  </a:lnTo>
                  <a:lnTo>
                    <a:pt x="20620" y="325581"/>
                  </a:lnTo>
                  <a:lnTo>
                    <a:pt x="20863" y="368141"/>
                  </a:lnTo>
                  <a:lnTo>
                    <a:pt x="24119" y="422204"/>
                  </a:lnTo>
                  <a:lnTo>
                    <a:pt x="30111" y="483091"/>
                  </a:lnTo>
                  <a:lnTo>
                    <a:pt x="30930" y="510675"/>
                  </a:lnTo>
                  <a:lnTo>
                    <a:pt x="31586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69202" y="2032000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46791" y="8333"/>
                  </a:lnTo>
                  <a:lnTo>
                    <a:pt x="195368" y="10094"/>
                  </a:lnTo>
                  <a:lnTo>
                    <a:pt x="140150" y="18848"/>
                  </a:lnTo>
                  <a:lnTo>
                    <a:pt x="84182" y="31842"/>
                  </a:lnTo>
                  <a:lnTo>
                    <a:pt x="28066" y="456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42943" y="2102437"/>
              <a:ext cx="266932" cy="337298"/>
            </a:xfrm>
            <a:custGeom>
              <a:avLst/>
              <a:gdLst/>
              <a:ahLst/>
              <a:cxnLst/>
              <a:rect l="0" t="0" r="0" b="0"/>
              <a:pathLst>
                <a:path w="266932" h="337298">
                  <a:moveTo>
                    <a:pt x="168456" y="34848"/>
                  </a:moveTo>
                  <a:lnTo>
                    <a:pt x="157277" y="18080"/>
                  </a:lnTo>
                  <a:lnTo>
                    <a:pt x="142430" y="6728"/>
                  </a:lnTo>
                  <a:lnTo>
                    <a:pt x="133558" y="2064"/>
                  </a:lnTo>
                  <a:lnTo>
                    <a:pt x="111222" y="0"/>
                  </a:lnTo>
                  <a:lnTo>
                    <a:pt x="64343" y="8207"/>
                  </a:lnTo>
                  <a:lnTo>
                    <a:pt x="37522" y="23315"/>
                  </a:lnTo>
                  <a:lnTo>
                    <a:pt x="25255" y="39080"/>
                  </a:lnTo>
                  <a:lnTo>
                    <a:pt x="17073" y="58956"/>
                  </a:lnTo>
                  <a:lnTo>
                    <a:pt x="13437" y="83387"/>
                  </a:lnTo>
                  <a:lnTo>
                    <a:pt x="18060" y="103604"/>
                  </a:lnTo>
                  <a:lnTo>
                    <a:pt x="22568" y="112271"/>
                  </a:lnTo>
                  <a:lnTo>
                    <a:pt x="36936" y="125020"/>
                  </a:lnTo>
                  <a:lnTo>
                    <a:pt x="56190" y="133416"/>
                  </a:lnTo>
                  <a:lnTo>
                    <a:pt x="106679" y="138806"/>
                  </a:lnTo>
                  <a:lnTo>
                    <a:pt x="161712" y="145460"/>
                  </a:lnTo>
                  <a:lnTo>
                    <a:pt x="209238" y="159209"/>
                  </a:lnTo>
                  <a:lnTo>
                    <a:pt x="231034" y="170448"/>
                  </a:lnTo>
                  <a:lnTo>
                    <a:pt x="246182" y="186361"/>
                  </a:lnTo>
                  <a:lnTo>
                    <a:pt x="265437" y="225173"/>
                  </a:lnTo>
                  <a:lnTo>
                    <a:pt x="266931" y="245779"/>
                  </a:lnTo>
                  <a:lnTo>
                    <a:pt x="258358" y="287603"/>
                  </a:lnTo>
                  <a:lnTo>
                    <a:pt x="245847" y="305501"/>
                  </a:lnTo>
                  <a:lnTo>
                    <a:pt x="228588" y="320084"/>
                  </a:lnTo>
                  <a:lnTo>
                    <a:pt x="209219" y="330465"/>
                  </a:lnTo>
                  <a:lnTo>
                    <a:pt x="167405" y="337297"/>
                  </a:lnTo>
                  <a:lnTo>
                    <a:pt x="116515" y="331200"/>
                  </a:lnTo>
                  <a:lnTo>
                    <a:pt x="62616" y="315611"/>
                  </a:lnTo>
                  <a:lnTo>
                    <a:pt x="0" y="287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0" name="Straight Connector 59"/>
          <p:cNvCxnSpPr/>
          <p:nvPr/>
        </p:nvCxnSpPr>
        <p:spPr>
          <a:xfrm>
            <a:off x="5011565" y="1579274"/>
            <a:ext cx="0" cy="18878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5192141" y="1747730"/>
            <a:ext cx="3612659" cy="1008544"/>
            <a:chOff x="5192141" y="1747730"/>
            <a:chExt cx="3612659" cy="1008544"/>
          </a:xfrm>
        </p:grpSpPr>
        <p:sp>
          <p:nvSpPr>
            <p:cNvPr id="61" name="Freeform 60"/>
            <p:cNvSpPr/>
            <p:nvPr/>
          </p:nvSpPr>
          <p:spPr>
            <a:xfrm>
              <a:off x="5192141" y="1747730"/>
              <a:ext cx="249424" cy="658146"/>
            </a:xfrm>
            <a:custGeom>
              <a:avLst/>
              <a:gdLst/>
              <a:ahLst/>
              <a:cxnLst/>
              <a:rect l="0" t="0" r="0" b="0"/>
              <a:pathLst>
                <a:path w="249424" h="658146">
                  <a:moveTo>
                    <a:pt x="29993" y="0"/>
                  </a:moveTo>
                  <a:lnTo>
                    <a:pt x="21660" y="37478"/>
                  </a:lnTo>
                  <a:lnTo>
                    <a:pt x="19899" y="100080"/>
                  </a:lnTo>
                  <a:lnTo>
                    <a:pt x="19593" y="159505"/>
                  </a:lnTo>
                  <a:lnTo>
                    <a:pt x="19503" y="215977"/>
                  </a:lnTo>
                  <a:lnTo>
                    <a:pt x="19476" y="275343"/>
                  </a:lnTo>
                  <a:lnTo>
                    <a:pt x="19468" y="337387"/>
                  </a:lnTo>
                  <a:lnTo>
                    <a:pt x="19466" y="400224"/>
                  </a:lnTo>
                  <a:lnTo>
                    <a:pt x="19465" y="457707"/>
                  </a:lnTo>
                  <a:lnTo>
                    <a:pt x="13876" y="506194"/>
                  </a:lnTo>
                  <a:lnTo>
                    <a:pt x="8742" y="563546"/>
                  </a:lnTo>
                  <a:lnTo>
                    <a:pt x="6467" y="565210"/>
                  </a:lnTo>
                  <a:lnTo>
                    <a:pt x="3781" y="562810"/>
                  </a:lnTo>
                  <a:lnTo>
                    <a:pt x="0" y="537076"/>
                  </a:lnTo>
                  <a:lnTo>
                    <a:pt x="1062" y="480392"/>
                  </a:lnTo>
                  <a:lnTo>
                    <a:pt x="22169" y="422011"/>
                  </a:lnTo>
                  <a:lnTo>
                    <a:pt x="35874" y="403590"/>
                  </a:lnTo>
                  <a:lnTo>
                    <a:pt x="44442" y="395402"/>
                  </a:lnTo>
                  <a:lnTo>
                    <a:pt x="66441" y="386304"/>
                  </a:lnTo>
                  <a:lnTo>
                    <a:pt x="90646" y="383431"/>
                  </a:lnTo>
                  <a:lnTo>
                    <a:pt x="125173" y="389560"/>
                  </a:lnTo>
                  <a:lnTo>
                    <a:pt x="171930" y="411999"/>
                  </a:lnTo>
                  <a:lnTo>
                    <a:pt x="196831" y="435199"/>
                  </a:lnTo>
                  <a:lnTo>
                    <a:pt x="215907" y="464300"/>
                  </a:lnTo>
                  <a:lnTo>
                    <a:pt x="242646" y="517204"/>
                  </a:lnTo>
                  <a:lnTo>
                    <a:pt x="249423" y="569490"/>
                  </a:lnTo>
                  <a:lnTo>
                    <a:pt x="248011" y="594698"/>
                  </a:lnTo>
                  <a:lnTo>
                    <a:pt x="239584" y="613701"/>
                  </a:lnTo>
                  <a:lnTo>
                    <a:pt x="216097" y="643141"/>
                  </a:lnTo>
                  <a:lnTo>
                    <a:pt x="190695" y="654338"/>
                  </a:lnTo>
                  <a:lnTo>
                    <a:pt x="161077" y="658145"/>
                  </a:lnTo>
                  <a:lnTo>
                    <a:pt x="107056" y="651056"/>
                  </a:lnTo>
                  <a:lnTo>
                    <a:pt x="73104" y="638612"/>
                  </a:lnTo>
                  <a:lnTo>
                    <a:pt x="29172" y="607836"/>
                  </a:lnTo>
                  <a:lnTo>
                    <a:pt x="8936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97860" y="2168870"/>
              <a:ext cx="124358" cy="265770"/>
            </a:xfrm>
            <a:custGeom>
              <a:avLst/>
              <a:gdLst/>
              <a:ahLst/>
              <a:cxnLst/>
              <a:rect l="0" t="0" r="0" b="0"/>
              <a:pathLst>
                <a:path w="124358" h="265770">
                  <a:moveTo>
                    <a:pt x="19073" y="136871"/>
                  </a:moveTo>
                  <a:lnTo>
                    <a:pt x="13007" y="169322"/>
                  </a:lnTo>
                  <a:lnTo>
                    <a:pt x="18043" y="226802"/>
                  </a:lnTo>
                  <a:lnTo>
                    <a:pt x="24935" y="265769"/>
                  </a:lnTo>
                  <a:lnTo>
                    <a:pt x="24151" y="264917"/>
                  </a:lnTo>
                  <a:lnTo>
                    <a:pt x="8065" y="207947"/>
                  </a:lnTo>
                  <a:lnTo>
                    <a:pt x="0" y="148311"/>
                  </a:lnTo>
                  <a:lnTo>
                    <a:pt x="6813" y="89781"/>
                  </a:lnTo>
                  <a:lnTo>
                    <a:pt x="12844" y="65639"/>
                  </a:lnTo>
                  <a:lnTo>
                    <a:pt x="25663" y="46331"/>
                  </a:lnTo>
                  <a:lnTo>
                    <a:pt x="43058" y="31120"/>
                  </a:lnTo>
                  <a:lnTo>
                    <a:pt x="101218" y="5255"/>
                  </a:lnTo>
                  <a:lnTo>
                    <a:pt x="1243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61236" y="2208021"/>
              <a:ext cx="200042" cy="220942"/>
            </a:xfrm>
            <a:custGeom>
              <a:avLst/>
              <a:gdLst/>
              <a:ahLst/>
              <a:cxnLst/>
              <a:rect l="0" t="0" r="0" b="0"/>
              <a:pathLst>
                <a:path w="200042" h="220942">
                  <a:moveTo>
                    <a:pt x="129437" y="24020"/>
                  </a:moveTo>
                  <a:lnTo>
                    <a:pt x="96985" y="17954"/>
                  </a:lnTo>
                  <a:lnTo>
                    <a:pt x="76410" y="20544"/>
                  </a:lnTo>
                  <a:lnTo>
                    <a:pt x="45095" y="34169"/>
                  </a:lnTo>
                  <a:lnTo>
                    <a:pt x="19179" y="58612"/>
                  </a:lnTo>
                  <a:lnTo>
                    <a:pt x="2272" y="93671"/>
                  </a:lnTo>
                  <a:lnTo>
                    <a:pt x="0" y="120097"/>
                  </a:lnTo>
                  <a:lnTo>
                    <a:pt x="8073" y="169600"/>
                  </a:lnTo>
                  <a:lnTo>
                    <a:pt x="23158" y="196876"/>
                  </a:lnTo>
                  <a:lnTo>
                    <a:pt x="38918" y="209250"/>
                  </a:lnTo>
                  <a:lnTo>
                    <a:pt x="58791" y="217478"/>
                  </a:lnTo>
                  <a:lnTo>
                    <a:pt x="95117" y="220941"/>
                  </a:lnTo>
                  <a:lnTo>
                    <a:pt x="150134" y="209151"/>
                  </a:lnTo>
                  <a:lnTo>
                    <a:pt x="176384" y="193647"/>
                  </a:lnTo>
                  <a:lnTo>
                    <a:pt x="188517" y="177789"/>
                  </a:lnTo>
                  <a:lnTo>
                    <a:pt x="196639" y="157872"/>
                  </a:lnTo>
                  <a:lnTo>
                    <a:pt x="200041" y="119182"/>
                  </a:lnTo>
                  <a:lnTo>
                    <a:pt x="192991" y="73533"/>
                  </a:lnTo>
                  <a:lnTo>
                    <a:pt x="176604" y="37911"/>
                  </a:lnTo>
                  <a:lnTo>
                    <a:pt x="163658" y="20055"/>
                  </a:lnTo>
                  <a:lnTo>
                    <a:pt x="146986" y="7440"/>
                  </a:lnTo>
                  <a:lnTo>
                    <a:pt x="130218" y="274"/>
                  </a:lnTo>
                  <a:lnTo>
                    <a:pt x="124109" y="0"/>
                  </a:lnTo>
                  <a:lnTo>
                    <a:pt x="108380" y="29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55003" y="2158342"/>
              <a:ext cx="188314" cy="260172"/>
            </a:xfrm>
            <a:custGeom>
              <a:avLst/>
              <a:gdLst/>
              <a:ahLst/>
              <a:cxnLst/>
              <a:rect l="0" t="0" r="0" b="0"/>
              <a:pathLst>
                <a:path w="188314" h="260172">
                  <a:moveTo>
                    <a:pt x="14655" y="84228"/>
                  </a:moveTo>
                  <a:lnTo>
                    <a:pt x="0" y="128190"/>
                  </a:lnTo>
                  <a:lnTo>
                    <a:pt x="1084" y="164064"/>
                  </a:lnTo>
                  <a:lnTo>
                    <a:pt x="13100" y="215768"/>
                  </a:lnTo>
                  <a:lnTo>
                    <a:pt x="24102" y="234717"/>
                  </a:lnTo>
                  <a:lnTo>
                    <a:pt x="39910" y="247818"/>
                  </a:lnTo>
                  <a:lnTo>
                    <a:pt x="59805" y="256370"/>
                  </a:lnTo>
                  <a:lnTo>
                    <a:pt x="84244" y="260171"/>
                  </a:lnTo>
                  <a:lnTo>
                    <a:pt x="107585" y="255621"/>
                  </a:lnTo>
                  <a:lnTo>
                    <a:pt x="128487" y="244631"/>
                  </a:lnTo>
                  <a:lnTo>
                    <a:pt x="168349" y="198980"/>
                  </a:lnTo>
                  <a:lnTo>
                    <a:pt x="176551" y="175393"/>
                  </a:lnTo>
                  <a:lnTo>
                    <a:pt x="188313" y="114387"/>
                  </a:lnTo>
                  <a:lnTo>
                    <a:pt x="181365" y="54093"/>
                  </a:lnTo>
                  <a:lnTo>
                    <a:pt x="172065" y="20317"/>
                  </a:lnTo>
                  <a:lnTo>
                    <a:pt x="1620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38114" y="2196156"/>
              <a:ext cx="251815" cy="541254"/>
            </a:xfrm>
            <a:custGeom>
              <a:avLst/>
              <a:gdLst/>
              <a:ahLst/>
              <a:cxnLst/>
              <a:rect l="0" t="0" r="0" b="0"/>
              <a:pathLst>
                <a:path w="251815" h="541254">
                  <a:moveTo>
                    <a:pt x="210570" y="130642"/>
                  </a:moveTo>
                  <a:lnTo>
                    <a:pt x="207450" y="87950"/>
                  </a:lnTo>
                  <a:lnTo>
                    <a:pt x="195916" y="46299"/>
                  </a:lnTo>
                  <a:lnTo>
                    <a:pt x="174642" y="14794"/>
                  </a:lnTo>
                  <a:lnTo>
                    <a:pt x="152878" y="3115"/>
                  </a:lnTo>
                  <a:lnTo>
                    <a:pt x="140523" y="0"/>
                  </a:lnTo>
                  <a:lnTo>
                    <a:pt x="117436" y="2779"/>
                  </a:lnTo>
                  <a:lnTo>
                    <a:pt x="106367" y="6795"/>
                  </a:lnTo>
                  <a:lnTo>
                    <a:pt x="90948" y="20617"/>
                  </a:lnTo>
                  <a:lnTo>
                    <a:pt x="71517" y="58086"/>
                  </a:lnTo>
                  <a:lnTo>
                    <a:pt x="69999" y="78507"/>
                  </a:lnTo>
                  <a:lnTo>
                    <a:pt x="78557" y="120214"/>
                  </a:lnTo>
                  <a:lnTo>
                    <a:pt x="93726" y="146139"/>
                  </a:lnTo>
                  <a:lnTo>
                    <a:pt x="109506" y="158196"/>
                  </a:lnTo>
                  <a:lnTo>
                    <a:pt x="118628" y="163049"/>
                  </a:lnTo>
                  <a:lnTo>
                    <a:pt x="138121" y="165322"/>
                  </a:lnTo>
                  <a:lnTo>
                    <a:pt x="157313" y="161263"/>
                  </a:lnTo>
                  <a:lnTo>
                    <a:pt x="173642" y="151660"/>
                  </a:lnTo>
                  <a:lnTo>
                    <a:pt x="195988" y="127511"/>
                  </a:lnTo>
                  <a:lnTo>
                    <a:pt x="202019" y="127384"/>
                  </a:lnTo>
                  <a:lnTo>
                    <a:pt x="207208" y="133149"/>
                  </a:lnTo>
                  <a:lnTo>
                    <a:pt x="223944" y="173251"/>
                  </a:lnTo>
                  <a:lnTo>
                    <a:pt x="231279" y="229439"/>
                  </a:lnTo>
                  <a:lnTo>
                    <a:pt x="242780" y="286118"/>
                  </a:lnTo>
                  <a:lnTo>
                    <a:pt x="249749" y="337366"/>
                  </a:lnTo>
                  <a:lnTo>
                    <a:pt x="251814" y="385305"/>
                  </a:lnTo>
                  <a:lnTo>
                    <a:pt x="246923" y="448317"/>
                  </a:lnTo>
                  <a:lnTo>
                    <a:pt x="237979" y="486030"/>
                  </a:lnTo>
                  <a:lnTo>
                    <a:pt x="232352" y="495079"/>
                  </a:lnTo>
                  <a:lnTo>
                    <a:pt x="216741" y="508253"/>
                  </a:lnTo>
                  <a:lnTo>
                    <a:pt x="194985" y="514888"/>
                  </a:lnTo>
                  <a:lnTo>
                    <a:pt x="137301" y="519147"/>
                  </a:lnTo>
                  <a:lnTo>
                    <a:pt x="77987" y="527224"/>
                  </a:lnTo>
                  <a:lnTo>
                    <a:pt x="27449" y="533153"/>
                  </a:lnTo>
                  <a:lnTo>
                    <a:pt x="0" y="541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01326" y="1842487"/>
              <a:ext cx="210571" cy="589596"/>
            </a:xfrm>
            <a:custGeom>
              <a:avLst/>
              <a:gdLst/>
              <a:ahLst/>
              <a:cxnLst/>
              <a:rect l="0" t="0" r="0" b="0"/>
              <a:pathLst>
                <a:path w="210571" h="589596">
                  <a:moveTo>
                    <a:pt x="0" y="0"/>
                  </a:moveTo>
                  <a:lnTo>
                    <a:pt x="3120" y="60383"/>
                  </a:lnTo>
                  <a:lnTo>
                    <a:pt x="8333" y="118107"/>
                  </a:lnTo>
                  <a:lnTo>
                    <a:pt x="12997" y="170305"/>
                  </a:lnTo>
                  <a:lnTo>
                    <a:pt x="21789" y="220476"/>
                  </a:lnTo>
                  <a:lnTo>
                    <a:pt x="27231" y="262936"/>
                  </a:lnTo>
                  <a:lnTo>
                    <a:pt x="30295" y="323962"/>
                  </a:lnTo>
                  <a:lnTo>
                    <a:pt x="34450" y="384570"/>
                  </a:lnTo>
                  <a:lnTo>
                    <a:pt x="40600" y="441862"/>
                  </a:lnTo>
                  <a:lnTo>
                    <a:pt x="41815" y="501099"/>
                  </a:lnTo>
                  <a:lnTo>
                    <a:pt x="40856" y="535558"/>
                  </a:lnTo>
                  <a:lnTo>
                    <a:pt x="38936" y="536023"/>
                  </a:lnTo>
                  <a:lnTo>
                    <a:pt x="36486" y="532824"/>
                  </a:lnTo>
                  <a:lnTo>
                    <a:pt x="32231" y="473123"/>
                  </a:lnTo>
                  <a:lnTo>
                    <a:pt x="37302" y="423089"/>
                  </a:lnTo>
                  <a:lnTo>
                    <a:pt x="50739" y="373345"/>
                  </a:lnTo>
                  <a:lnTo>
                    <a:pt x="61935" y="354664"/>
                  </a:lnTo>
                  <a:lnTo>
                    <a:pt x="77830" y="341682"/>
                  </a:lnTo>
                  <a:lnTo>
                    <a:pt x="86981" y="336582"/>
                  </a:lnTo>
                  <a:lnTo>
                    <a:pt x="109628" y="334036"/>
                  </a:lnTo>
                  <a:lnTo>
                    <a:pt x="132951" y="337973"/>
                  </a:lnTo>
                  <a:lnTo>
                    <a:pt x="151117" y="347522"/>
                  </a:lnTo>
                  <a:lnTo>
                    <a:pt x="163870" y="362684"/>
                  </a:lnTo>
                  <a:lnTo>
                    <a:pt x="191466" y="412402"/>
                  </a:lnTo>
                  <a:lnTo>
                    <a:pt x="204501" y="472400"/>
                  </a:lnTo>
                  <a:lnTo>
                    <a:pt x="209371" y="531264"/>
                  </a:lnTo>
                  <a:lnTo>
                    <a:pt x="210570" y="5895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28144" y="1779316"/>
              <a:ext cx="20624" cy="558011"/>
            </a:xfrm>
            <a:custGeom>
              <a:avLst/>
              <a:gdLst/>
              <a:ahLst/>
              <a:cxnLst/>
              <a:rect l="0" t="0" r="0" b="0"/>
              <a:pathLst>
                <a:path w="20624" h="558011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3" y="146964"/>
                  </a:lnTo>
                  <a:lnTo>
                    <a:pt x="8668" y="199262"/>
                  </a:lnTo>
                  <a:lnTo>
                    <a:pt x="10982" y="258856"/>
                  </a:lnTo>
                  <a:lnTo>
                    <a:pt x="18372" y="315687"/>
                  </a:lnTo>
                  <a:lnTo>
                    <a:pt x="20178" y="371974"/>
                  </a:lnTo>
                  <a:lnTo>
                    <a:pt x="20491" y="425289"/>
                  </a:lnTo>
                  <a:lnTo>
                    <a:pt x="20584" y="479951"/>
                  </a:lnTo>
                  <a:lnTo>
                    <a:pt x="20615" y="537738"/>
                  </a:lnTo>
                  <a:lnTo>
                    <a:pt x="20623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01368" y="2021471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0"/>
                  </a:moveTo>
                  <a:lnTo>
                    <a:pt x="267241" y="7236"/>
                  </a:lnTo>
                  <a:lnTo>
                    <a:pt x="211019" y="9878"/>
                  </a:lnTo>
                  <a:lnTo>
                    <a:pt x="148917" y="10400"/>
                  </a:lnTo>
                  <a:lnTo>
                    <a:pt x="97676" y="10490"/>
                  </a:lnTo>
                  <a:lnTo>
                    <a:pt x="39859" y="161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72213" y="2110678"/>
              <a:ext cx="215989" cy="645596"/>
            </a:xfrm>
            <a:custGeom>
              <a:avLst/>
              <a:gdLst/>
              <a:ahLst/>
              <a:cxnLst/>
              <a:rect l="0" t="0" r="0" b="0"/>
              <a:pathLst>
                <a:path w="215989" h="645596">
                  <a:moveTo>
                    <a:pt x="39849" y="142420"/>
                  </a:moveTo>
                  <a:lnTo>
                    <a:pt x="28670" y="153598"/>
                  </a:lnTo>
                  <a:lnTo>
                    <a:pt x="23182" y="171565"/>
                  </a:lnTo>
                  <a:lnTo>
                    <a:pt x="23213" y="211107"/>
                  </a:lnTo>
                  <a:lnTo>
                    <a:pt x="30631" y="262987"/>
                  </a:lnTo>
                  <a:lnTo>
                    <a:pt x="40237" y="322813"/>
                  </a:lnTo>
                  <a:lnTo>
                    <a:pt x="47373" y="378754"/>
                  </a:lnTo>
                  <a:lnTo>
                    <a:pt x="52607" y="434323"/>
                  </a:lnTo>
                  <a:lnTo>
                    <a:pt x="58387" y="479215"/>
                  </a:lnTo>
                  <a:lnTo>
                    <a:pt x="64856" y="526463"/>
                  </a:lnTo>
                  <a:lnTo>
                    <a:pt x="69485" y="587923"/>
                  </a:lnTo>
                  <a:lnTo>
                    <a:pt x="69880" y="644498"/>
                  </a:lnTo>
                  <a:lnTo>
                    <a:pt x="68059" y="645595"/>
                  </a:lnTo>
                  <a:lnTo>
                    <a:pt x="65674" y="642816"/>
                  </a:lnTo>
                  <a:lnTo>
                    <a:pt x="53443" y="609631"/>
                  </a:lnTo>
                  <a:lnTo>
                    <a:pt x="44397" y="560833"/>
                  </a:lnTo>
                  <a:lnTo>
                    <a:pt x="40026" y="513359"/>
                  </a:lnTo>
                  <a:lnTo>
                    <a:pt x="31842" y="455879"/>
                  </a:lnTo>
                  <a:lnTo>
                    <a:pt x="22009" y="394394"/>
                  </a:lnTo>
                  <a:lnTo>
                    <a:pt x="12856" y="331723"/>
                  </a:lnTo>
                  <a:lnTo>
                    <a:pt x="8454" y="268700"/>
                  </a:lnTo>
                  <a:lnTo>
                    <a:pt x="1431" y="206742"/>
                  </a:lnTo>
                  <a:lnTo>
                    <a:pt x="0" y="151990"/>
                  </a:lnTo>
                  <a:lnTo>
                    <a:pt x="9404" y="90975"/>
                  </a:lnTo>
                  <a:lnTo>
                    <a:pt x="27131" y="29321"/>
                  </a:lnTo>
                  <a:lnTo>
                    <a:pt x="38486" y="11825"/>
                  </a:lnTo>
                  <a:lnTo>
                    <a:pt x="48299" y="6224"/>
                  </a:lnTo>
                  <a:lnTo>
                    <a:pt x="74800" y="0"/>
                  </a:lnTo>
                  <a:lnTo>
                    <a:pt x="99837" y="3473"/>
                  </a:lnTo>
                  <a:lnTo>
                    <a:pt x="130543" y="18582"/>
                  </a:lnTo>
                  <a:lnTo>
                    <a:pt x="167468" y="50238"/>
                  </a:lnTo>
                  <a:lnTo>
                    <a:pt x="192566" y="85601"/>
                  </a:lnTo>
                  <a:lnTo>
                    <a:pt x="209231" y="125715"/>
                  </a:lnTo>
                  <a:lnTo>
                    <a:pt x="215988" y="172825"/>
                  </a:lnTo>
                  <a:lnTo>
                    <a:pt x="212401" y="212650"/>
                  </a:lnTo>
                  <a:lnTo>
                    <a:pt x="203886" y="232515"/>
                  </a:lnTo>
                  <a:lnTo>
                    <a:pt x="191133" y="249143"/>
                  </a:lnTo>
                  <a:lnTo>
                    <a:pt x="164223" y="270488"/>
                  </a:lnTo>
                  <a:lnTo>
                    <a:pt x="144259" y="280447"/>
                  </a:lnTo>
                  <a:lnTo>
                    <a:pt x="102111" y="287042"/>
                  </a:lnTo>
                  <a:lnTo>
                    <a:pt x="39849" y="279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27571" y="1810901"/>
              <a:ext cx="195103" cy="610654"/>
            </a:xfrm>
            <a:custGeom>
              <a:avLst/>
              <a:gdLst/>
              <a:ahLst/>
              <a:cxnLst/>
              <a:rect l="0" t="0" r="0" b="0"/>
              <a:pathLst>
                <a:path w="195103" h="610654">
                  <a:moveTo>
                    <a:pt x="5590" y="0"/>
                  </a:moveTo>
                  <a:lnTo>
                    <a:pt x="0" y="16768"/>
                  </a:lnTo>
                  <a:lnTo>
                    <a:pt x="4442" y="73026"/>
                  </a:lnTo>
                  <a:lnTo>
                    <a:pt x="10148" y="114734"/>
                  </a:lnTo>
                  <a:lnTo>
                    <a:pt x="16584" y="160567"/>
                  </a:lnTo>
                  <a:lnTo>
                    <a:pt x="23665" y="223051"/>
                  </a:lnTo>
                  <a:lnTo>
                    <a:pt x="31646" y="280496"/>
                  </a:lnTo>
                  <a:lnTo>
                    <a:pt x="37253" y="334044"/>
                  </a:lnTo>
                  <a:lnTo>
                    <a:pt x="44087" y="379216"/>
                  </a:lnTo>
                  <a:lnTo>
                    <a:pt x="46097" y="420444"/>
                  </a:lnTo>
                  <a:lnTo>
                    <a:pt x="46990" y="466064"/>
                  </a:lnTo>
                  <a:lnTo>
                    <a:pt x="47386" y="511296"/>
                  </a:lnTo>
                  <a:lnTo>
                    <a:pt x="47610" y="568476"/>
                  </a:lnTo>
                  <a:lnTo>
                    <a:pt x="46506" y="607385"/>
                  </a:lnTo>
                  <a:lnTo>
                    <a:pt x="44565" y="608474"/>
                  </a:lnTo>
                  <a:lnTo>
                    <a:pt x="42101" y="605691"/>
                  </a:lnTo>
                  <a:lnTo>
                    <a:pt x="30913" y="560367"/>
                  </a:lnTo>
                  <a:lnTo>
                    <a:pt x="27489" y="502021"/>
                  </a:lnTo>
                  <a:lnTo>
                    <a:pt x="32402" y="440106"/>
                  </a:lnTo>
                  <a:lnTo>
                    <a:pt x="45807" y="391221"/>
                  </a:lnTo>
                  <a:lnTo>
                    <a:pt x="56999" y="369238"/>
                  </a:lnTo>
                  <a:lnTo>
                    <a:pt x="65598" y="361972"/>
                  </a:lnTo>
                  <a:lnTo>
                    <a:pt x="87633" y="353899"/>
                  </a:lnTo>
                  <a:lnTo>
                    <a:pt x="97720" y="354086"/>
                  </a:lnTo>
                  <a:lnTo>
                    <a:pt x="115167" y="360533"/>
                  </a:lnTo>
                  <a:lnTo>
                    <a:pt x="143732" y="382905"/>
                  </a:lnTo>
                  <a:lnTo>
                    <a:pt x="157843" y="404927"/>
                  </a:lnTo>
                  <a:lnTo>
                    <a:pt x="182023" y="457192"/>
                  </a:lnTo>
                  <a:lnTo>
                    <a:pt x="192519" y="519812"/>
                  </a:lnTo>
                  <a:lnTo>
                    <a:pt x="194591" y="575335"/>
                  </a:lnTo>
                  <a:lnTo>
                    <a:pt x="195102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77225" y="2179399"/>
              <a:ext cx="194591" cy="259116"/>
            </a:xfrm>
            <a:custGeom>
              <a:avLst/>
              <a:gdLst/>
              <a:ahLst/>
              <a:cxnLst/>
              <a:rect l="0" t="0" r="0" b="0"/>
              <a:pathLst>
                <a:path w="194591" h="259116">
                  <a:moveTo>
                    <a:pt x="124433" y="10528"/>
                  </a:moveTo>
                  <a:lnTo>
                    <a:pt x="107665" y="4939"/>
                  </a:lnTo>
                  <a:lnTo>
                    <a:pt x="90074" y="5314"/>
                  </a:lnTo>
                  <a:lnTo>
                    <a:pt x="80470" y="7052"/>
                  </a:lnTo>
                  <a:lnTo>
                    <a:pt x="50186" y="26266"/>
                  </a:lnTo>
                  <a:lnTo>
                    <a:pt x="24575" y="54185"/>
                  </a:lnTo>
                  <a:lnTo>
                    <a:pt x="7758" y="84685"/>
                  </a:lnTo>
                  <a:lnTo>
                    <a:pt x="0" y="134837"/>
                  </a:lnTo>
                  <a:lnTo>
                    <a:pt x="996" y="174742"/>
                  </a:lnTo>
                  <a:lnTo>
                    <a:pt x="9521" y="198156"/>
                  </a:lnTo>
                  <a:lnTo>
                    <a:pt x="56675" y="248392"/>
                  </a:lnTo>
                  <a:lnTo>
                    <a:pt x="77551" y="256626"/>
                  </a:lnTo>
                  <a:lnTo>
                    <a:pt x="102427" y="259115"/>
                  </a:lnTo>
                  <a:lnTo>
                    <a:pt x="129080" y="256322"/>
                  </a:lnTo>
                  <a:lnTo>
                    <a:pt x="150285" y="244942"/>
                  </a:lnTo>
                  <a:lnTo>
                    <a:pt x="166339" y="228186"/>
                  </a:lnTo>
                  <a:lnTo>
                    <a:pt x="181952" y="197852"/>
                  </a:lnTo>
                  <a:lnTo>
                    <a:pt x="194590" y="146273"/>
                  </a:lnTo>
                  <a:lnTo>
                    <a:pt x="193962" y="104951"/>
                  </a:lnTo>
                  <a:lnTo>
                    <a:pt x="188091" y="78230"/>
                  </a:lnTo>
                  <a:lnTo>
                    <a:pt x="177682" y="54656"/>
                  </a:lnTo>
                  <a:lnTo>
                    <a:pt x="162137" y="38719"/>
                  </a:lnTo>
                  <a:lnTo>
                    <a:pt x="100895" y="5941"/>
                  </a:lnTo>
                  <a:lnTo>
                    <a:pt x="823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28975" y="1895129"/>
              <a:ext cx="30611" cy="526426"/>
            </a:xfrm>
            <a:custGeom>
              <a:avLst/>
              <a:gdLst/>
              <a:ahLst/>
              <a:cxnLst/>
              <a:rect l="0" t="0" r="0" b="0"/>
              <a:pathLst>
                <a:path w="30611" h="526426">
                  <a:moveTo>
                    <a:pt x="9553" y="0"/>
                  </a:moveTo>
                  <a:lnTo>
                    <a:pt x="2317" y="29896"/>
                  </a:lnTo>
                  <a:lnTo>
                    <a:pt x="0" y="83987"/>
                  </a:lnTo>
                  <a:lnTo>
                    <a:pt x="2337" y="145965"/>
                  </a:lnTo>
                  <a:lnTo>
                    <a:pt x="8128" y="208857"/>
                  </a:lnTo>
                  <a:lnTo>
                    <a:pt x="9272" y="269200"/>
                  </a:lnTo>
                  <a:lnTo>
                    <a:pt x="12617" y="326180"/>
                  </a:lnTo>
                  <a:lnTo>
                    <a:pt x="17871" y="374676"/>
                  </a:lnTo>
                  <a:lnTo>
                    <a:pt x="25235" y="437178"/>
                  </a:lnTo>
                  <a:lnTo>
                    <a:pt x="29902" y="499392"/>
                  </a:lnTo>
                  <a:lnTo>
                    <a:pt x="3061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80601" y="2042528"/>
              <a:ext cx="284270" cy="73700"/>
            </a:xfrm>
            <a:custGeom>
              <a:avLst/>
              <a:gdLst/>
              <a:ahLst/>
              <a:cxnLst/>
              <a:rect l="0" t="0" r="0" b="0"/>
              <a:pathLst>
                <a:path w="284270" h="73700">
                  <a:moveTo>
                    <a:pt x="284269" y="0"/>
                  </a:moveTo>
                  <a:lnTo>
                    <a:pt x="235339" y="11453"/>
                  </a:lnTo>
                  <a:lnTo>
                    <a:pt x="176208" y="24749"/>
                  </a:lnTo>
                  <a:lnTo>
                    <a:pt x="127988" y="40739"/>
                  </a:lnTo>
                  <a:lnTo>
                    <a:pt x="67699" y="58697"/>
                  </a:lnTo>
                  <a:lnTo>
                    <a:pt x="20088" y="7038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15205" y="2141747"/>
              <a:ext cx="262400" cy="278390"/>
            </a:xfrm>
            <a:custGeom>
              <a:avLst/>
              <a:gdLst/>
              <a:ahLst/>
              <a:cxnLst/>
              <a:rect l="0" t="0" r="0" b="0"/>
              <a:pathLst>
                <a:path w="262400" h="278390">
                  <a:moveTo>
                    <a:pt x="144421" y="6066"/>
                  </a:moveTo>
                  <a:lnTo>
                    <a:pt x="111970" y="0"/>
                  </a:lnTo>
                  <a:lnTo>
                    <a:pt x="91394" y="2590"/>
                  </a:lnTo>
                  <a:lnTo>
                    <a:pt x="73670" y="10760"/>
                  </a:lnTo>
                  <a:lnTo>
                    <a:pt x="57994" y="23360"/>
                  </a:lnTo>
                  <a:lnTo>
                    <a:pt x="15855" y="80360"/>
                  </a:lnTo>
                  <a:lnTo>
                    <a:pt x="3123" y="112697"/>
                  </a:lnTo>
                  <a:lnTo>
                    <a:pt x="0" y="150224"/>
                  </a:lnTo>
                  <a:lnTo>
                    <a:pt x="7134" y="184090"/>
                  </a:lnTo>
                  <a:lnTo>
                    <a:pt x="24715" y="216352"/>
                  </a:lnTo>
                  <a:lnTo>
                    <a:pt x="61505" y="255574"/>
                  </a:lnTo>
                  <a:lnTo>
                    <a:pt x="71596" y="263652"/>
                  </a:lnTo>
                  <a:lnTo>
                    <a:pt x="95287" y="272627"/>
                  </a:lnTo>
                  <a:lnTo>
                    <a:pt x="154213" y="278389"/>
                  </a:lnTo>
                  <a:lnTo>
                    <a:pt x="181529" y="272937"/>
                  </a:lnTo>
                  <a:lnTo>
                    <a:pt x="213518" y="256715"/>
                  </a:lnTo>
                  <a:lnTo>
                    <a:pt x="237814" y="233970"/>
                  </a:lnTo>
                  <a:lnTo>
                    <a:pt x="251440" y="213812"/>
                  </a:lnTo>
                  <a:lnTo>
                    <a:pt x="261396" y="189255"/>
                  </a:lnTo>
                  <a:lnTo>
                    <a:pt x="262399" y="143532"/>
                  </a:lnTo>
                  <a:lnTo>
                    <a:pt x="251087" y="86426"/>
                  </a:lnTo>
                  <a:lnTo>
                    <a:pt x="240181" y="66738"/>
                  </a:lnTo>
                  <a:lnTo>
                    <a:pt x="215299" y="42500"/>
                  </a:lnTo>
                  <a:lnTo>
                    <a:pt x="180110" y="26090"/>
                  </a:lnTo>
                  <a:lnTo>
                    <a:pt x="140048" y="19408"/>
                  </a:lnTo>
                  <a:lnTo>
                    <a:pt x="121811" y="20965"/>
                  </a:lnTo>
                  <a:lnTo>
                    <a:pt x="102308" y="27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70314" y="2162304"/>
              <a:ext cx="234486" cy="286907"/>
            </a:xfrm>
            <a:custGeom>
              <a:avLst/>
              <a:gdLst/>
              <a:ahLst/>
              <a:cxnLst/>
              <a:rect l="0" t="0" r="0" b="0"/>
              <a:pathLst>
                <a:path w="234486" h="286907">
                  <a:moveTo>
                    <a:pt x="168339" y="17095"/>
                  </a:moveTo>
                  <a:lnTo>
                    <a:pt x="104889" y="306"/>
                  </a:lnTo>
                  <a:lnTo>
                    <a:pt x="46794" y="0"/>
                  </a:lnTo>
                  <a:lnTo>
                    <a:pt x="24242" y="5988"/>
                  </a:lnTo>
                  <a:lnTo>
                    <a:pt x="6420" y="16448"/>
                  </a:lnTo>
                  <a:lnTo>
                    <a:pt x="1901" y="24852"/>
                  </a:lnTo>
                  <a:lnTo>
                    <a:pt x="0" y="46669"/>
                  </a:lnTo>
                  <a:lnTo>
                    <a:pt x="3471" y="55528"/>
                  </a:lnTo>
                  <a:lnTo>
                    <a:pt x="16685" y="68491"/>
                  </a:lnTo>
                  <a:lnTo>
                    <a:pt x="43856" y="82366"/>
                  </a:lnTo>
                  <a:lnTo>
                    <a:pt x="103217" y="92804"/>
                  </a:lnTo>
                  <a:lnTo>
                    <a:pt x="136175" y="105037"/>
                  </a:lnTo>
                  <a:lnTo>
                    <a:pt x="196753" y="135429"/>
                  </a:lnTo>
                  <a:lnTo>
                    <a:pt x="211384" y="149236"/>
                  </a:lnTo>
                  <a:lnTo>
                    <a:pt x="234218" y="196843"/>
                  </a:lnTo>
                  <a:lnTo>
                    <a:pt x="234485" y="207117"/>
                  </a:lnTo>
                  <a:lnTo>
                    <a:pt x="228543" y="227891"/>
                  </a:lnTo>
                  <a:lnTo>
                    <a:pt x="214983" y="242583"/>
                  </a:lnTo>
                  <a:lnTo>
                    <a:pt x="154164" y="277573"/>
                  </a:lnTo>
                  <a:lnTo>
                    <a:pt x="114616" y="286906"/>
                  </a:lnTo>
                  <a:lnTo>
                    <a:pt x="67023" y="286552"/>
                  </a:lnTo>
                  <a:lnTo>
                    <a:pt x="10411" y="2803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7" name="Straight Connector 76"/>
          <p:cNvCxnSpPr/>
          <p:nvPr/>
        </p:nvCxnSpPr>
        <p:spPr>
          <a:xfrm flipV="1">
            <a:off x="7054093" y="1579274"/>
            <a:ext cx="0" cy="9054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400497" y="2526839"/>
            <a:ext cx="368497" cy="7685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/>
          <p:cNvGrpSpPr/>
          <p:nvPr/>
        </p:nvGrpSpPr>
        <p:grpSpPr>
          <a:xfrm>
            <a:off x="2568953" y="2547896"/>
            <a:ext cx="361157" cy="758053"/>
            <a:chOff x="2568953" y="2547896"/>
            <a:chExt cx="361157" cy="758053"/>
          </a:xfrm>
        </p:grpSpPr>
        <p:sp>
          <p:nvSpPr>
            <p:cNvPr id="79" name="Freeform 78"/>
            <p:cNvSpPr/>
            <p:nvPr/>
          </p:nvSpPr>
          <p:spPr>
            <a:xfrm>
              <a:off x="2568953" y="2611067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25794" y="60873"/>
                  </a:lnTo>
                  <a:lnTo>
                    <a:pt x="77177" y="121235"/>
                  </a:lnTo>
                  <a:lnTo>
                    <a:pt x="28074" y="18025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63709" y="2547896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147399" y="231627"/>
                  </a:moveTo>
                  <a:lnTo>
                    <a:pt x="128271" y="178922"/>
                  </a:lnTo>
                  <a:lnTo>
                    <a:pt x="90800" y="125258"/>
                  </a:lnTo>
                  <a:lnTo>
                    <a:pt x="56330" y="64246"/>
                  </a:lnTo>
                  <a:lnTo>
                    <a:pt x="13453" y="139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73084" y="2695295"/>
              <a:ext cx="180139" cy="400084"/>
            </a:xfrm>
            <a:custGeom>
              <a:avLst/>
              <a:gdLst/>
              <a:ahLst/>
              <a:cxnLst/>
              <a:rect l="0" t="0" r="0" b="0"/>
              <a:pathLst>
                <a:path w="180139" h="400084">
                  <a:moveTo>
                    <a:pt x="180138" y="0"/>
                  </a:moveTo>
                  <a:lnTo>
                    <a:pt x="151457" y="53875"/>
                  </a:lnTo>
                  <a:lnTo>
                    <a:pt x="119935" y="111036"/>
                  </a:lnTo>
                  <a:lnTo>
                    <a:pt x="76977" y="173040"/>
                  </a:lnTo>
                  <a:lnTo>
                    <a:pt x="32926" y="228910"/>
                  </a:lnTo>
                  <a:lnTo>
                    <a:pt x="4700" y="259166"/>
                  </a:lnTo>
                  <a:lnTo>
                    <a:pt x="1178" y="260515"/>
                  </a:lnTo>
                  <a:lnTo>
                    <a:pt x="0" y="257904"/>
                  </a:lnTo>
                  <a:lnTo>
                    <a:pt x="385" y="252655"/>
                  </a:lnTo>
                  <a:lnTo>
                    <a:pt x="7051" y="240583"/>
                  </a:lnTo>
                  <a:lnTo>
                    <a:pt x="30395" y="213769"/>
                  </a:lnTo>
                  <a:lnTo>
                    <a:pt x="50025" y="206142"/>
                  </a:lnTo>
                  <a:lnTo>
                    <a:pt x="61811" y="204109"/>
                  </a:lnTo>
                  <a:lnTo>
                    <a:pt x="84264" y="208088"/>
                  </a:lnTo>
                  <a:lnTo>
                    <a:pt x="95166" y="212425"/>
                  </a:lnTo>
                  <a:lnTo>
                    <a:pt x="110397" y="226602"/>
                  </a:lnTo>
                  <a:lnTo>
                    <a:pt x="129708" y="264300"/>
                  </a:lnTo>
                  <a:lnTo>
                    <a:pt x="131208" y="284752"/>
                  </a:lnTo>
                  <a:lnTo>
                    <a:pt x="122640" y="326479"/>
                  </a:lnTo>
                  <a:lnTo>
                    <a:pt x="107470" y="352408"/>
                  </a:lnTo>
                  <a:lnTo>
                    <a:pt x="88157" y="374909"/>
                  </a:lnTo>
                  <a:lnTo>
                    <a:pt x="4326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82266" y="3008118"/>
              <a:ext cx="147844" cy="297831"/>
            </a:xfrm>
            <a:custGeom>
              <a:avLst/>
              <a:gdLst/>
              <a:ahLst/>
              <a:cxnLst/>
              <a:rect l="0" t="0" r="0" b="0"/>
              <a:pathLst>
                <a:path w="147844" h="297831">
                  <a:moveTo>
                    <a:pt x="49899" y="66203"/>
                  </a:moveTo>
                  <a:lnTo>
                    <a:pt x="49899" y="88560"/>
                  </a:lnTo>
                  <a:lnTo>
                    <a:pt x="56138" y="105775"/>
                  </a:lnTo>
                  <a:lnTo>
                    <a:pt x="79208" y="135891"/>
                  </a:lnTo>
                  <a:lnTo>
                    <a:pt x="104987" y="151712"/>
                  </a:lnTo>
                  <a:lnTo>
                    <a:pt x="113530" y="152455"/>
                  </a:lnTo>
                  <a:lnTo>
                    <a:pt x="129263" y="147041"/>
                  </a:lnTo>
                  <a:lnTo>
                    <a:pt x="140934" y="130597"/>
                  </a:lnTo>
                  <a:lnTo>
                    <a:pt x="145684" y="119661"/>
                  </a:lnTo>
                  <a:lnTo>
                    <a:pt x="147843" y="95031"/>
                  </a:lnTo>
                  <a:lnTo>
                    <a:pt x="139696" y="46681"/>
                  </a:lnTo>
                  <a:lnTo>
                    <a:pt x="124599" y="19604"/>
                  </a:lnTo>
                  <a:lnTo>
                    <a:pt x="108836" y="7278"/>
                  </a:lnTo>
                  <a:lnTo>
                    <a:pt x="99719" y="2353"/>
                  </a:lnTo>
                  <a:lnTo>
                    <a:pt x="80230" y="0"/>
                  </a:lnTo>
                  <a:lnTo>
                    <a:pt x="61040" y="4024"/>
                  </a:lnTo>
                  <a:lnTo>
                    <a:pt x="44712" y="13611"/>
                  </a:lnTo>
                  <a:lnTo>
                    <a:pt x="22366" y="37752"/>
                  </a:lnTo>
                  <a:lnTo>
                    <a:pt x="6517" y="72721"/>
                  </a:lnTo>
                  <a:lnTo>
                    <a:pt x="0" y="112718"/>
                  </a:lnTo>
                  <a:lnTo>
                    <a:pt x="6204" y="166985"/>
                  </a:lnTo>
                  <a:lnTo>
                    <a:pt x="16546" y="200569"/>
                  </a:lnTo>
                  <a:lnTo>
                    <a:pt x="47081" y="246475"/>
                  </a:lnTo>
                  <a:lnTo>
                    <a:pt x="89074" y="277981"/>
                  </a:lnTo>
                  <a:lnTo>
                    <a:pt x="123599" y="297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4" name="Straight Connector 83"/>
          <p:cNvCxnSpPr/>
          <p:nvPr/>
        </p:nvCxnSpPr>
        <p:spPr>
          <a:xfrm>
            <a:off x="3221720" y="2516310"/>
            <a:ext cx="263212" cy="7896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3484932" y="3305948"/>
            <a:ext cx="10528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/>
          <p:cNvGrpSpPr/>
          <p:nvPr/>
        </p:nvGrpSpPr>
        <p:grpSpPr>
          <a:xfrm>
            <a:off x="3305948" y="2576191"/>
            <a:ext cx="242277" cy="687644"/>
            <a:chOff x="3305948" y="2576191"/>
            <a:chExt cx="242277" cy="687644"/>
          </a:xfrm>
        </p:grpSpPr>
        <p:sp>
          <p:nvSpPr>
            <p:cNvPr id="86" name="Freeform 85"/>
            <p:cNvSpPr/>
            <p:nvPr/>
          </p:nvSpPr>
          <p:spPr>
            <a:xfrm>
              <a:off x="3305948" y="2576191"/>
              <a:ext cx="189514" cy="140162"/>
            </a:xfrm>
            <a:custGeom>
              <a:avLst/>
              <a:gdLst/>
              <a:ahLst/>
              <a:cxnLst/>
              <a:rect l="0" t="0" r="0" b="0"/>
              <a:pathLst>
                <a:path w="189514" h="140162">
                  <a:moveTo>
                    <a:pt x="0" y="140161"/>
                  </a:moveTo>
                  <a:lnTo>
                    <a:pt x="28681" y="86286"/>
                  </a:lnTo>
                  <a:lnTo>
                    <a:pt x="67042" y="32645"/>
                  </a:lnTo>
                  <a:lnTo>
                    <a:pt x="89014" y="11858"/>
                  </a:lnTo>
                  <a:lnTo>
                    <a:pt x="107412" y="2029"/>
                  </a:lnTo>
                  <a:lnTo>
                    <a:pt x="127287" y="0"/>
                  </a:lnTo>
                  <a:lnTo>
                    <a:pt x="146649" y="4168"/>
                  </a:lnTo>
                  <a:lnTo>
                    <a:pt x="163053" y="13819"/>
                  </a:lnTo>
                  <a:lnTo>
                    <a:pt x="175023" y="29027"/>
                  </a:lnTo>
                  <a:lnTo>
                    <a:pt x="183073" y="48654"/>
                  </a:lnTo>
                  <a:lnTo>
                    <a:pt x="189513" y="98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37533" y="2600538"/>
              <a:ext cx="52644" cy="136872"/>
            </a:xfrm>
            <a:custGeom>
              <a:avLst/>
              <a:gdLst/>
              <a:ahLst/>
              <a:cxnLst/>
              <a:rect l="0" t="0" r="0" b="0"/>
              <a:pathLst>
                <a:path w="52644" h="136872">
                  <a:moveTo>
                    <a:pt x="52643" y="136871"/>
                  </a:moveTo>
                  <a:lnTo>
                    <a:pt x="33515" y="82996"/>
                  </a:lnTo>
                  <a:lnTo>
                    <a:pt x="5619" y="23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56608" y="2790051"/>
              <a:ext cx="128325" cy="70340"/>
            </a:xfrm>
            <a:custGeom>
              <a:avLst/>
              <a:gdLst/>
              <a:ahLst/>
              <a:cxnLst/>
              <a:rect l="0" t="0" r="0" b="0"/>
              <a:pathLst>
                <a:path w="128325" h="70340">
                  <a:moveTo>
                    <a:pt x="44096" y="0"/>
                  </a:moveTo>
                  <a:lnTo>
                    <a:pt x="9768" y="60874"/>
                  </a:lnTo>
                  <a:lnTo>
                    <a:pt x="3663" y="68659"/>
                  </a:lnTo>
                  <a:lnTo>
                    <a:pt x="763" y="70339"/>
                  </a:lnTo>
                  <a:lnTo>
                    <a:pt x="0" y="67950"/>
                  </a:lnTo>
                  <a:lnTo>
                    <a:pt x="661" y="62848"/>
                  </a:lnTo>
                  <a:lnTo>
                    <a:pt x="12769" y="44488"/>
                  </a:lnTo>
                  <a:lnTo>
                    <a:pt x="36764" y="29820"/>
                  </a:lnTo>
                  <a:lnTo>
                    <a:pt x="56046" y="28071"/>
                  </a:lnTo>
                  <a:lnTo>
                    <a:pt x="76313" y="32363"/>
                  </a:lnTo>
                  <a:lnTo>
                    <a:pt x="128324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84122" y="2931150"/>
              <a:ext cx="90283" cy="117269"/>
            </a:xfrm>
            <a:custGeom>
              <a:avLst/>
              <a:gdLst/>
              <a:ahLst/>
              <a:cxnLst/>
              <a:rect l="0" t="0" r="0" b="0"/>
              <a:pathLst>
                <a:path w="90283" h="117269">
                  <a:moveTo>
                    <a:pt x="90282" y="48414"/>
                  </a:moveTo>
                  <a:lnTo>
                    <a:pt x="80706" y="24368"/>
                  </a:lnTo>
                  <a:lnTo>
                    <a:pt x="70038" y="10041"/>
                  </a:lnTo>
                  <a:lnTo>
                    <a:pt x="51259" y="2114"/>
                  </a:lnTo>
                  <a:lnTo>
                    <a:pt x="39700" y="0"/>
                  </a:lnTo>
                  <a:lnTo>
                    <a:pt x="29654" y="2100"/>
                  </a:lnTo>
                  <a:lnTo>
                    <a:pt x="12254" y="13792"/>
                  </a:lnTo>
                  <a:lnTo>
                    <a:pt x="2960" y="33807"/>
                  </a:lnTo>
                  <a:lnTo>
                    <a:pt x="0" y="57130"/>
                  </a:lnTo>
                  <a:lnTo>
                    <a:pt x="2583" y="79194"/>
                  </a:lnTo>
                  <a:lnTo>
                    <a:pt x="10751" y="97579"/>
                  </a:lnTo>
                  <a:lnTo>
                    <a:pt x="16204" y="105758"/>
                  </a:lnTo>
                  <a:lnTo>
                    <a:pt x="24519" y="111210"/>
                  </a:lnTo>
                  <a:lnTo>
                    <a:pt x="46236" y="117268"/>
                  </a:lnTo>
                  <a:lnTo>
                    <a:pt x="56238" y="116543"/>
                  </a:lnTo>
                  <a:lnTo>
                    <a:pt x="73592" y="109500"/>
                  </a:lnTo>
                  <a:lnTo>
                    <a:pt x="79155" y="102006"/>
                  </a:lnTo>
                  <a:lnTo>
                    <a:pt x="86985" y="71442"/>
                  </a:lnTo>
                  <a:lnTo>
                    <a:pt x="90282" y="37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54671" y="3063792"/>
              <a:ext cx="93554" cy="200043"/>
            </a:xfrm>
            <a:custGeom>
              <a:avLst/>
              <a:gdLst/>
              <a:ahLst/>
              <a:cxnLst/>
              <a:rect l="0" t="0" r="0" b="0"/>
              <a:pathLst>
                <a:path w="93554" h="200043">
                  <a:moveTo>
                    <a:pt x="40790" y="0"/>
                  </a:moveTo>
                  <a:lnTo>
                    <a:pt x="0" y="31238"/>
                  </a:lnTo>
                  <a:lnTo>
                    <a:pt x="3553" y="27142"/>
                  </a:lnTo>
                  <a:lnTo>
                    <a:pt x="29887" y="22860"/>
                  </a:lnTo>
                  <a:lnTo>
                    <a:pt x="37031" y="26938"/>
                  </a:lnTo>
                  <a:lnTo>
                    <a:pt x="41793" y="34337"/>
                  </a:lnTo>
                  <a:lnTo>
                    <a:pt x="44968" y="43948"/>
                  </a:lnTo>
                  <a:lnTo>
                    <a:pt x="43575" y="52696"/>
                  </a:lnTo>
                  <a:lnTo>
                    <a:pt x="30697" y="71506"/>
                  </a:lnTo>
                  <a:lnTo>
                    <a:pt x="31722" y="71067"/>
                  </a:lnTo>
                  <a:lnTo>
                    <a:pt x="34744" y="68435"/>
                  </a:lnTo>
                  <a:lnTo>
                    <a:pt x="50581" y="68631"/>
                  </a:lnTo>
                  <a:lnTo>
                    <a:pt x="70878" y="73787"/>
                  </a:lnTo>
                  <a:lnTo>
                    <a:pt x="87698" y="83877"/>
                  </a:lnTo>
                  <a:lnTo>
                    <a:pt x="91949" y="92183"/>
                  </a:lnTo>
                  <a:lnTo>
                    <a:pt x="93553" y="113890"/>
                  </a:lnTo>
                  <a:lnTo>
                    <a:pt x="82289" y="146829"/>
                  </a:lnTo>
                  <a:lnTo>
                    <a:pt x="64134" y="173227"/>
                  </a:lnTo>
                  <a:lnTo>
                    <a:pt x="3026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737616" y="2947979"/>
            <a:ext cx="768582" cy="525637"/>
            <a:chOff x="3737616" y="2947979"/>
            <a:chExt cx="768582" cy="525637"/>
          </a:xfrm>
        </p:grpSpPr>
        <p:sp>
          <p:nvSpPr>
            <p:cNvPr id="92" name="Freeform 91"/>
            <p:cNvSpPr/>
            <p:nvPr/>
          </p:nvSpPr>
          <p:spPr>
            <a:xfrm>
              <a:off x="3737616" y="2969036"/>
              <a:ext cx="167614" cy="270343"/>
            </a:xfrm>
            <a:custGeom>
              <a:avLst/>
              <a:gdLst/>
              <a:ahLst/>
              <a:cxnLst/>
              <a:rect l="0" t="0" r="0" b="0"/>
              <a:pathLst>
                <a:path w="167614" h="270343">
                  <a:moveTo>
                    <a:pt x="147399" y="0"/>
                  </a:moveTo>
                  <a:lnTo>
                    <a:pt x="150519" y="42691"/>
                  </a:lnTo>
                  <a:lnTo>
                    <a:pt x="164188" y="96002"/>
                  </a:lnTo>
                  <a:lnTo>
                    <a:pt x="167613" y="151458"/>
                  </a:lnTo>
                  <a:lnTo>
                    <a:pt x="162700" y="207212"/>
                  </a:lnTo>
                  <a:lnTo>
                    <a:pt x="153753" y="241161"/>
                  </a:lnTo>
                  <a:lnTo>
                    <a:pt x="148125" y="249681"/>
                  </a:lnTo>
                  <a:lnTo>
                    <a:pt x="132514" y="262268"/>
                  </a:lnTo>
                  <a:lnTo>
                    <a:pt x="98405" y="270342"/>
                  </a:lnTo>
                  <a:lnTo>
                    <a:pt x="75321" y="265991"/>
                  </a:lnTo>
                  <a:lnTo>
                    <a:pt x="16910" y="24239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48145" y="2947979"/>
              <a:ext cx="284270" cy="16595"/>
            </a:xfrm>
            <a:custGeom>
              <a:avLst/>
              <a:gdLst/>
              <a:ahLst/>
              <a:cxnLst/>
              <a:rect l="0" t="0" r="0" b="0"/>
              <a:pathLst>
                <a:path w="284270" h="16595">
                  <a:moveTo>
                    <a:pt x="284269" y="10528"/>
                  </a:moveTo>
                  <a:lnTo>
                    <a:pt x="251817" y="16594"/>
                  </a:lnTo>
                  <a:lnTo>
                    <a:pt x="194338" y="11558"/>
                  </a:lnTo>
                  <a:lnTo>
                    <a:pt x="138777" y="10732"/>
                  </a:lnTo>
                  <a:lnTo>
                    <a:pt x="78928" y="7449"/>
                  </a:lnTo>
                  <a:lnTo>
                    <a:pt x="18019" y="9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88091" y="3144493"/>
              <a:ext cx="165381" cy="119342"/>
            </a:xfrm>
            <a:custGeom>
              <a:avLst/>
              <a:gdLst/>
              <a:ahLst/>
              <a:cxnLst/>
              <a:rect l="0" t="0" r="0" b="0"/>
              <a:pathLst>
                <a:path w="165381" h="119342">
                  <a:moveTo>
                    <a:pt x="133795" y="45641"/>
                  </a:moveTo>
                  <a:lnTo>
                    <a:pt x="96708" y="10895"/>
                  </a:lnTo>
                  <a:lnTo>
                    <a:pt x="78707" y="1732"/>
                  </a:lnTo>
                  <a:lnTo>
                    <a:pt x="59009" y="0"/>
                  </a:lnTo>
                  <a:lnTo>
                    <a:pt x="39725" y="4299"/>
                  </a:lnTo>
                  <a:lnTo>
                    <a:pt x="23356" y="14009"/>
                  </a:lnTo>
                  <a:lnTo>
                    <a:pt x="11401" y="29243"/>
                  </a:lnTo>
                  <a:lnTo>
                    <a:pt x="3358" y="48882"/>
                  </a:lnTo>
                  <a:lnTo>
                    <a:pt x="0" y="85076"/>
                  </a:lnTo>
                  <a:lnTo>
                    <a:pt x="3361" y="107622"/>
                  </a:lnTo>
                  <a:lnTo>
                    <a:pt x="9404" y="113868"/>
                  </a:lnTo>
                  <a:lnTo>
                    <a:pt x="18112" y="116862"/>
                  </a:lnTo>
                  <a:lnTo>
                    <a:pt x="28597" y="117688"/>
                  </a:lnTo>
                  <a:lnTo>
                    <a:pt x="46486" y="112367"/>
                  </a:lnTo>
                  <a:lnTo>
                    <a:pt x="77034" y="89887"/>
                  </a:lnTo>
                  <a:lnTo>
                    <a:pt x="92930" y="64211"/>
                  </a:lnTo>
                  <a:lnTo>
                    <a:pt x="98363" y="61530"/>
                  </a:lnTo>
                  <a:lnTo>
                    <a:pt x="104324" y="63253"/>
                  </a:lnTo>
                  <a:lnTo>
                    <a:pt x="110638" y="67911"/>
                  </a:lnTo>
                  <a:lnTo>
                    <a:pt x="131517" y="98263"/>
                  </a:lnTo>
                  <a:lnTo>
                    <a:pt x="165380" y="119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53535" y="3116582"/>
              <a:ext cx="111728" cy="357034"/>
            </a:xfrm>
            <a:custGeom>
              <a:avLst/>
              <a:gdLst/>
              <a:ahLst/>
              <a:cxnLst/>
              <a:rect l="0" t="0" r="0" b="0"/>
              <a:pathLst>
                <a:path w="111728" h="357034">
                  <a:moveTo>
                    <a:pt x="10465" y="115666"/>
                  </a:moveTo>
                  <a:lnTo>
                    <a:pt x="18798" y="164597"/>
                  </a:lnTo>
                  <a:lnTo>
                    <a:pt x="26149" y="223728"/>
                  </a:lnTo>
                  <a:lnTo>
                    <a:pt x="30460" y="280468"/>
                  </a:lnTo>
                  <a:lnTo>
                    <a:pt x="31312" y="336736"/>
                  </a:lnTo>
                  <a:lnTo>
                    <a:pt x="30259" y="356639"/>
                  </a:lnTo>
                  <a:lnTo>
                    <a:pt x="28340" y="357033"/>
                  </a:lnTo>
                  <a:lnTo>
                    <a:pt x="25891" y="353787"/>
                  </a:lnTo>
                  <a:lnTo>
                    <a:pt x="14725" y="314954"/>
                  </a:lnTo>
                  <a:lnTo>
                    <a:pt x="8187" y="262223"/>
                  </a:lnTo>
                  <a:lnTo>
                    <a:pt x="1566" y="206747"/>
                  </a:lnTo>
                  <a:lnTo>
                    <a:pt x="258" y="150728"/>
                  </a:lnTo>
                  <a:lnTo>
                    <a:pt x="0" y="91483"/>
                  </a:lnTo>
                  <a:lnTo>
                    <a:pt x="2304" y="60465"/>
                  </a:lnTo>
                  <a:lnTo>
                    <a:pt x="16756" y="24441"/>
                  </a:lnTo>
                  <a:lnTo>
                    <a:pt x="29248" y="6492"/>
                  </a:lnTo>
                  <a:lnTo>
                    <a:pt x="37025" y="1939"/>
                  </a:lnTo>
                  <a:lnTo>
                    <a:pt x="55025" y="0"/>
                  </a:lnTo>
                  <a:lnTo>
                    <a:pt x="71603" y="6158"/>
                  </a:lnTo>
                  <a:lnTo>
                    <a:pt x="86770" y="17863"/>
                  </a:lnTo>
                  <a:lnTo>
                    <a:pt x="101310" y="34764"/>
                  </a:lnTo>
                  <a:lnTo>
                    <a:pt x="109332" y="57093"/>
                  </a:lnTo>
                  <a:lnTo>
                    <a:pt x="111727" y="82615"/>
                  </a:lnTo>
                  <a:lnTo>
                    <a:pt x="108893" y="109555"/>
                  </a:lnTo>
                  <a:lnTo>
                    <a:pt x="100614" y="130888"/>
                  </a:lnTo>
                  <a:lnTo>
                    <a:pt x="95131" y="139852"/>
                  </a:lnTo>
                  <a:lnTo>
                    <a:pt x="86796" y="145828"/>
                  </a:lnTo>
                  <a:lnTo>
                    <a:pt x="65057" y="152468"/>
                  </a:lnTo>
                  <a:lnTo>
                    <a:pt x="42917" y="149180"/>
                  </a:lnTo>
                  <a:lnTo>
                    <a:pt x="10465" y="1367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82108" y="3116237"/>
              <a:ext cx="155634" cy="169034"/>
            </a:xfrm>
            <a:custGeom>
              <a:avLst/>
              <a:gdLst/>
              <a:ahLst/>
              <a:cxnLst/>
              <a:rect l="0" t="0" r="0" b="0"/>
              <a:pathLst>
                <a:path w="155634" h="169034">
                  <a:moveTo>
                    <a:pt x="113518" y="84426"/>
                  </a:moveTo>
                  <a:lnTo>
                    <a:pt x="94391" y="22168"/>
                  </a:lnTo>
                  <a:lnTo>
                    <a:pt x="83180" y="5673"/>
                  </a:lnTo>
                  <a:lnTo>
                    <a:pt x="75746" y="1508"/>
                  </a:lnTo>
                  <a:lnTo>
                    <a:pt x="58126" y="0"/>
                  </a:lnTo>
                  <a:lnTo>
                    <a:pt x="41717" y="6349"/>
                  </a:lnTo>
                  <a:lnTo>
                    <a:pt x="34065" y="11318"/>
                  </a:lnTo>
                  <a:lnTo>
                    <a:pt x="22444" y="26197"/>
                  </a:lnTo>
                  <a:lnTo>
                    <a:pt x="5451" y="69934"/>
                  </a:lnTo>
                  <a:lnTo>
                    <a:pt x="0" y="109898"/>
                  </a:lnTo>
                  <a:lnTo>
                    <a:pt x="4964" y="134351"/>
                  </a:lnTo>
                  <a:lnTo>
                    <a:pt x="9564" y="145785"/>
                  </a:lnTo>
                  <a:lnTo>
                    <a:pt x="24032" y="161610"/>
                  </a:lnTo>
                  <a:lnTo>
                    <a:pt x="32804" y="167467"/>
                  </a:lnTo>
                  <a:lnTo>
                    <a:pt x="40991" y="169033"/>
                  </a:lnTo>
                  <a:lnTo>
                    <a:pt x="48789" y="167736"/>
                  </a:lnTo>
                  <a:lnTo>
                    <a:pt x="56328" y="164533"/>
                  </a:lnTo>
                  <a:lnTo>
                    <a:pt x="67823" y="151614"/>
                  </a:lnTo>
                  <a:lnTo>
                    <a:pt x="75662" y="133005"/>
                  </a:lnTo>
                  <a:lnTo>
                    <a:pt x="79146" y="109136"/>
                  </a:lnTo>
                  <a:lnTo>
                    <a:pt x="81245" y="104409"/>
                  </a:lnTo>
                  <a:lnTo>
                    <a:pt x="83814" y="104767"/>
                  </a:lnTo>
                  <a:lnTo>
                    <a:pt x="121264" y="144662"/>
                  </a:lnTo>
                  <a:lnTo>
                    <a:pt x="134899" y="152141"/>
                  </a:lnTo>
                  <a:lnTo>
                    <a:pt x="155633" y="158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48879" y="3095254"/>
              <a:ext cx="157319" cy="200166"/>
            </a:xfrm>
            <a:custGeom>
              <a:avLst/>
              <a:gdLst/>
              <a:ahLst/>
              <a:cxnLst/>
              <a:rect l="0" t="0" r="0" b="0"/>
              <a:pathLst>
                <a:path w="157319" h="200166">
                  <a:moveTo>
                    <a:pt x="9919" y="73823"/>
                  </a:moveTo>
                  <a:lnTo>
                    <a:pt x="4329" y="90591"/>
                  </a:lnTo>
                  <a:lnTo>
                    <a:pt x="8374" y="149269"/>
                  </a:lnTo>
                  <a:lnTo>
                    <a:pt x="8062" y="168186"/>
                  </a:lnTo>
                  <a:lnTo>
                    <a:pt x="6341" y="168317"/>
                  </a:lnTo>
                  <a:lnTo>
                    <a:pt x="4024" y="164895"/>
                  </a:lnTo>
                  <a:lnTo>
                    <a:pt x="0" y="113141"/>
                  </a:lnTo>
                  <a:lnTo>
                    <a:pt x="2690" y="76114"/>
                  </a:lnTo>
                  <a:lnTo>
                    <a:pt x="14080" y="32162"/>
                  </a:lnTo>
                  <a:lnTo>
                    <a:pt x="26976" y="13973"/>
                  </a:lnTo>
                  <a:lnTo>
                    <a:pt x="35328" y="5847"/>
                  </a:lnTo>
                  <a:lnTo>
                    <a:pt x="44406" y="1600"/>
                  </a:lnTo>
                  <a:lnTo>
                    <a:pt x="63851" y="0"/>
                  </a:lnTo>
                  <a:lnTo>
                    <a:pt x="81072" y="6308"/>
                  </a:lnTo>
                  <a:lnTo>
                    <a:pt x="96524" y="18080"/>
                  </a:lnTo>
                  <a:lnTo>
                    <a:pt x="117208" y="44439"/>
                  </a:lnTo>
                  <a:lnTo>
                    <a:pt x="142839" y="105602"/>
                  </a:lnTo>
                  <a:lnTo>
                    <a:pt x="154111" y="150681"/>
                  </a:lnTo>
                  <a:lnTo>
                    <a:pt x="157318" y="200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9" name="Straight Connector 98"/>
          <p:cNvCxnSpPr/>
          <p:nvPr/>
        </p:nvCxnSpPr>
        <p:spPr>
          <a:xfrm>
            <a:off x="5485347" y="2505782"/>
            <a:ext cx="263212" cy="6527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5727502" y="3148020"/>
            <a:ext cx="9686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102"/>
          <p:cNvGrpSpPr/>
          <p:nvPr/>
        </p:nvGrpSpPr>
        <p:grpSpPr>
          <a:xfrm>
            <a:off x="5949308" y="2853222"/>
            <a:ext cx="401380" cy="233155"/>
            <a:chOff x="5949308" y="2853222"/>
            <a:chExt cx="401380" cy="233155"/>
          </a:xfrm>
        </p:grpSpPr>
        <p:sp>
          <p:nvSpPr>
            <p:cNvPr id="101" name="Freeform 100"/>
            <p:cNvSpPr/>
            <p:nvPr/>
          </p:nvSpPr>
          <p:spPr>
            <a:xfrm>
              <a:off x="5949308" y="2853222"/>
              <a:ext cx="157221" cy="233155"/>
            </a:xfrm>
            <a:custGeom>
              <a:avLst/>
              <a:gdLst/>
              <a:ahLst/>
              <a:cxnLst/>
              <a:rect l="0" t="0" r="0" b="0"/>
              <a:pathLst>
                <a:path w="157221" h="233155">
                  <a:moveTo>
                    <a:pt x="20350" y="10529"/>
                  </a:moveTo>
                  <a:lnTo>
                    <a:pt x="12016" y="48007"/>
                  </a:lnTo>
                  <a:lnTo>
                    <a:pt x="2874" y="105845"/>
                  </a:lnTo>
                  <a:lnTo>
                    <a:pt x="0" y="158731"/>
                  </a:lnTo>
                  <a:lnTo>
                    <a:pt x="5021" y="208649"/>
                  </a:lnTo>
                  <a:lnTo>
                    <a:pt x="10131" y="217478"/>
                  </a:lnTo>
                  <a:lnTo>
                    <a:pt x="25167" y="230408"/>
                  </a:lnTo>
                  <a:lnTo>
                    <a:pt x="34089" y="233154"/>
                  </a:lnTo>
                  <a:lnTo>
                    <a:pt x="53362" y="233086"/>
                  </a:lnTo>
                  <a:lnTo>
                    <a:pt x="83944" y="226470"/>
                  </a:lnTo>
                  <a:lnTo>
                    <a:pt x="91992" y="221170"/>
                  </a:lnTo>
                  <a:lnTo>
                    <a:pt x="123010" y="177608"/>
                  </a:lnTo>
                  <a:lnTo>
                    <a:pt x="149663" y="115693"/>
                  </a:lnTo>
                  <a:lnTo>
                    <a:pt x="155727" y="65270"/>
                  </a:lnTo>
                  <a:lnTo>
                    <a:pt x="156925" y="19609"/>
                  </a:lnTo>
                  <a:lnTo>
                    <a:pt x="1572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69699" y="2855418"/>
              <a:ext cx="180989" cy="194796"/>
            </a:xfrm>
            <a:custGeom>
              <a:avLst/>
              <a:gdLst/>
              <a:ahLst/>
              <a:cxnLst/>
              <a:rect l="0" t="0" r="0" b="0"/>
              <a:pathLst>
                <a:path w="180989" h="194796">
                  <a:moveTo>
                    <a:pt x="168456" y="8333"/>
                  </a:moveTo>
                  <a:lnTo>
                    <a:pt x="130978" y="0"/>
                  </a:lnTo>
                  <a:lnTo>
                    <a:pt x="96130" y="1574"/>
                  </a:lnTo>
                  <a:lnTo>
                    <a:pt x="75480" y="7669"/>
                  </a:lnTo>
                  <a:lnTo>
                    <a:pt x="35791" y="37246"/>
                  </a:lnTo>
                  <a:lnTo>
                    <a:pt x="32050" y="45156"/>
                  </a:lnTo>
                  <a:lnTo>
                    <a:pt x="31012" y="63303"/>
                  </a:lnTo>
                  <a:lnTo>
                    <a:pt x="35883" y="69546"/>
                  </a:lnTo>
                  <a:lnTo>
                    <a:pt x="94980" y="89342"/>
                  </a:lnTo>
                  <a:lnTo>
                    <a:pt x="125238" y="100836"/>
                  </a:lnTo>
                  <a:lnTo>
                    <a:pt x="164339" y="131793"/>
                  </a:lnTo>
                  <a:lnTo>
                    <a:pt x="180235" y="157997"/>
                  </a:lnTo>
                  <a:lnTo>
                    <a:pt x="180988" y="166601"/>
                  </a:lnTo>
                  <a:lnTo>
                    <a:pt x="175586" y="182400"/>
                  </a:lnTo>
                  <a:lnTo>
                    <a:pt x="168530" y="187548"/>
                  </a:lnTo>
                  <a:lnTo>
                    <a:pt x="136243" y="194795"/>
                  </a:lnTo>
                  <a:lnTo>
                    <a:pt x="86531" y="194124"/>
                  </a:lnTo>
                  <a:lnTo>
                    <a:pt x="24379" y="176462"/>
                  </a:lnTo>
                  <a:lnTo>
                    <a:pt x="0" y="166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1004879" y="63829"/>
            <a:ext cx="6817769" cy="821224"/>
            <a:chOff x="1004879" y="63829"/>
            <a:chExt cx="6817769" cy="821224"/>
          </a:xfrm>
        </p:grpSpPr>
        <p:sp>
          <p:nvSpPr>
            <p:cNvPr id="2" name="Freeform 1"/>
            <p:cNvSpPr/>
            <p:nvPr/>
          </p:nvSpPr>
          <p:spPr>
            <a:xfrm>
              <a:off x="1142152" y="358626"/>
              <a:ext cx="20655" cy="347442"/>
            </a:xfrm>
            <a:custGeom>
              <a:avLst/>
              <a:gdLst/>
              <a:ahLst/>
              <a:cxnLst/>
              <a:rect l="0" t="0" r="0" b="0"/>
              <a:pathLst>
                <a:path w="20655" h="347442">
                  <a:moveTo>
                    <a:pt x="10126" y="0"/>
                  </a:moveTo>
                  <a:lnTo>
                    <a:pt x="7259" y="11735"/>
                  </a:lnTo>
                  <a:lnTo>
                    <a:pt x="5117" y="22865"/>
                  </a:lnTo>
                  <a:lnTo>
                    <a:pt x="3514" y="34472"/>
                  </a:lnTo>
                  <a:lnTo>
                    <a:pt x="2333" y="46979"/>
                  </a:lnTo>
                  <a:lnTo>
                    <a:pt x="1485" y="60936"/>
                  </a:lnTo>
                  <a:lnTo>
                    <a:pt x="887" y="76489"/>
                  </a:lnTo>
                  <a:lnTo>
                    <a:pt x="473" y="93146"/>
                  </a:lnTo>
                  <a:lnTo>
                    <a:pt x="189" y="110008"/>
                  </a:lnTo>
                  <a:lnTo>
                    <a:pt x="0" y="126524"/>
                  </a:lnTo>
                  <a:lnTo>
                    <a:pt x="42" y="142356"/>
                  </a:lnTo>
                  <a:lnTo>
                    <a:pt x="602" y="157214"/>
                  </a:lnTo>
                  <a:lnTo>
                    <a:pt x="1792" y="171064"/>
                  </a:lnTo>
                  <a:lnTo>
                    <a:pt x="3405" y="184366"/>
                  </a:lnTo>
                  <a:lnTo>
                    <a:pt x="5026" y="197918"/>
                  </a:lnTo>
                  <a:lnTo>
                    <a:pt x="6411" y="212154"/>
                  </a:lnTo>
                  <a:lnTo>
                    <a:pt x="7492" y="226991"/>
                  </a:lnTo>
                  <a:lnTo>
                    <a:pt x="8292" y="242031"/>
                  </a:lnTo>
                  <a:lnTo>
                    <a:pt x="8869" y="256998"/>
                  </a:lnTo>
                  <a:lnTo>
                    <a:pt x="9444" y="271625"/>
                  </a:lnTo>
                  <a:lnTo>
                    <a:pt x="10369" y="285592"/>
                  </a:lnTo>
                  <a:lnTo>
                    <a:pt x="11807" y="298783"/>
                  </a:lnTo>
                  <a:lnTo>
                    <a:pt x="13598" y="310815"/>
                  </a:lnTo>
                  <a:lnTo>
                    <a:pt x="15525" y="322127"/>
                  </a:lnTo>
                  <a:lnTo>
                    <a:pt x="17762" y="333713"/>
                  </a:lnTo>
                  <a:lnTo>
                    <a:pt x="20654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04879" y="287313"/>
              <a:ext cx="410612" cy="401071"/>
            </a:xfrm>
            <a:custGeom>
              <a:avLst/>
              <a:gdLst/>
              <a:ahLst/>
              <a:cxnLst/>
              <a:rect l="0" t="0" r="0" b="0"/>
              <a:pathLst>
                <a:path w="410612" h="401071">
                  <a:moveTo>
                    <a:pt x="0" y="92371"/>
                  </a:moveTo>
                  <a:lnTo>
                    <a:pt x="3000" y="83569"/>
                  </a:lnTo>
                  <a:lnTo>
                    <a:pt x="6423" y="75223"/>
                  </a:lnTo>
                  <a:lnTo>
                    <a:pt x="10624" y="66533"/>
                  </a:lnTo>
                  <a:lnTo>
                    <a:pt x="15697" y="57758"/>
                  </a:lnTo>
                  <a:lnTo>
                    <a:pt x="21826" y="49559"/>
                  </a:lnTo>
                  <a:lnTo>
                    <a:pt x="29006" y="42269"/>
                  </a:lnTo>
                  <a:lnTo>
                    <a:pt x="36920" y="35734"/>
                  </a:lnTo>
                  <a:lnTo>
                    <a:pt x="45067" y="29504"/>
                  </a:lnTo>
                  <a:lnTo>
                    <a:pt x="53147" y="23286"/>
                  </a:lnTo>
                  <a:lnTo>
                    <a:pt x="61537" y="17278"/>
                  </a:lnTo>
                  <a:lnTo>
                    <a:pt x="71147" y="12070"/>
                  </a:lnTo>
                  <a:lnTo>
                    <a:pt x="82390" y="7935"/>
                  </a:lnTo>
                  <a:lnTo>
                    <a:pt x="95045" y="4836"/>
                  </a:lnTo>
                  <a:lnTo>
                    <a:pt x="108535" y="2597"/>
                  </a:lnTo>
                  <a:lnTo>
                    <a:pt x="122423" y="1024"/>
                  </a:lnTo>
                  <a:lnTo>
                    <a:pt x="136307" y="103"/>
                  </a:lnTo>
                  <a:lnTo>
                    <a:pt x="149767" y="0"/>
                  </a:lnTo>
                  <a:lnTo>
                    <a:pt x="162624" y="748"/>
                  </a:lnTo>
                  <a:lnTo>
                    <a:pt x="174729" y="2401"/>
                  </a:lnTo>
                  <a:lnTo>
                    <a:pt x="185873" y="5114"/>
                  </a:lnTo>
                  <a:lnTo>
                    <a:pt x="196039" y="8866"/>
                  </a:lnTo>
                  <a:lnTo>
                    <a:pt x="205360" y="13505"/>
                  </a:lnTo>
                  <a:lnTo>
                    <a:pt x="214016" y="18836"/>
                  </a:lnTo>
                  <a:lnTo>
                    <a:pt x="222176" y="24684"/>
                  </a:lnTo>
                  <a:lnTo>
                    <a:pt x="229981" y="31067"/>
                  </a:lnTo>
                  <a:lnTo>
                    <a:pt x="237537" y="38183"/>
                  </a:lnTo>
                  <a:lnTo>
                    <a:pt x="244915" y="46081"/>
                  </a:lnTo>
                  <a:lnTo>
                    <a:pt x="252007" y="54674"/>
                  </a:lnTo>
                  <a:lnTo>
                    <a:pt x="258543" y="63820"/>
                  </a:lnTo>
                  <a:lnTo>
                    <a:pt x="264419" y="73381"/>
                  </a:lnTo>
                  <a:lnTo>
                    <a:pt x="269687" y="83243"/>
                  </a:lnTo>
                  <a:lnTo>
                    <a:pt x="274459" y="93315"/>
                  </a:lnTo>
                  <a:lnTo>
                    <a:pt x="278846" y="103534"/>
                  </a:lnTo>
                  <a:lnTo>
                    <a:pt x="282623" y="113853"/>
                  </a:lnTo>
                  <a:lnTo>
                    <a:pt x="285256" y="124242"/>
                  </a:lnTo>
                  <a:lnTo>
                    <a:pt x="286544" y="134675"/>
                  </a:lnTo>
                  <a:lnTo>
                    <a:pt x="286595" y="145141"/>
                  </a:lnTo>
                  <a:lnTo>
                    <a:pt x="285642" y="155627"/>
                  </a:lnTo>
                  <a:lnTo>
                    <a:pt x="283922" y="166122"/>
                  </a:lnTo>
                  <a:lnTo>
                    <a:pt x="281481" y="176459"/>
                  </a:lnTo>
                  <a:lnTo>
                    <a:pt x="278172" y="186327"/>
                  </a:lnTo>
                  <a:lnTo>
                    <a:pt x="273986" y="195598"/>
                  </a:lnTo>
                  <a:lnTo>
                    <a:pt x="269041" y="204468"/>
                  </a:lnTo>
                  <a:lnTo>
                    <a:pt x="263497" y="213345"/>
                  </a:lnTo>
                  <a:lnTo>
                    <a:pt x="257504" y="222459"/>
                  </a:lnTo>
                  <a:lnTo>
                    <a:pt x="251021" y="231547"/>
                  </a:lnTo>
                  <a:lnTo>
                    <a:pt x="243838" y="239970"/>
                  </a:lnTo>
                  <a:lnTo>
                    <a:pt x="235912" y="247422"/>
                  </a:lnTo>
                  <a:lnTo>
                    <a:pt x="227981" y="254240"/>
                  </a:lnTo>
                  <a:lnTo>
                    <a:pt x="221408" y="261192"/>
                  </a:lnTo>
                  <a:lnTo>
                    <a:pt x="216850" y="268719"/>
                  </a:lnTo>
                  <a:lnTo>
                    <a:pt x="214455" y="276759"/>
                  </a:lnTo>
                  <a:lnTo>
                    <a:pt x="214211" y="284936"/>
                  </a:lnTo>
                  <a:lnTo>
                    <a:pt x="215865" y="293001"/>
                  </a:lnTo>
                  <a:lnTo>
                    <a:pt x="219041" y="301027"/>
                  </a:lnTo>
                  <a:lnTo>
                    <a:pt x="223366" y="309321"/>
                  </a:lnTo>
                  <a:lnTo>
                    <a:pt x="228523" y="318043"/>
                  </a:lnTo>
                  <a:lnTo>
                    <a:pt x="234269" y="327034"/>
                  </a:lnTo>
                  <a:lnTo>
                    <a:pt x="240422" y="335923"/>
                  </a:lnTo>
                  <a:lnTo>
                    <a:pt x="246857" y="344501"/>
                  </a:lnTo>
                  <a:lnTo>
                    <a:pt x="253482" y="352890"/>
                  </a:lnTo>
                  <a:lnTo>
                    <a:pt x="260237" y="361435"/>
                  </a:lnTo>
                  <a:lnTo>
                    <a:pt x="267088" y="370319"/>
                  </a:lnTo>
                  <a:lnTo>
                    <a:pt x="274334" y="379081"/>
                  </a:lnTo>
                  <a:lnTo>
                    <a:pt x="282570" y="386753"/>
                  </a:lnTo>
                  <a:lnTo>
                    <a:pt x="292038" y="392869"/>
                  </a:lnTo>
                  <a:lnTo>
                    <a:pt x="302500" y="397296"/>
                  </a:lnTo>
                  <a:lnTo>
                    <a:pt x="313440" y="399976"/>
                  </a:lnTo>
                  <a:lnTo>
                    <a:pt x="324502" y="401070"/>
                  </a:lnTo>
                  <a:lnTo>
                    <a:pt x="335522" y="400875"/>
                  </a:lnTo>
                  <a:lnTo>
                    <a:pt x="346446" y="399696"/>
                  </a:lnTo>
                  <a:lnTo>
                    <a:pt x="357264" y="397796"/>
                  </a:lnTo>
                  <a:lnTo>
                    <a:pt x="367728" y="395153"/>
                  </a:lnTo>
                  <a:lnTo>
                    <a:pt x="378480" y="390998"/>
                  </a:lnTo>
                  <a:lnTo>
                    <a:pt x="391582" y="382739"/>
                  </a:lnTo>
                  <a:lnTo>
                    <a:pt x="410611" y="3661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57513" y="506026"/>
              <a:ext cx="122348" cy="148091"/>
            </a:xfrm>
            <a:custGeom>
              <a:avLst/>
              <a:gdLst/>
              <a:ahLst/>
              <a:cxnLst/>
              <a:rect l="0" t="0" r="0" b="0"/>
              <a:pathLst>
                <a:path w="122348" h="148091">
                  <a:moveTo>
                    <a:pt x="79034" y="21056"/>
                  </a:moveTo>
                  <a:lnTo>
                    <a:pt x="70300" y="18324"/>
                  </a:lnTo>
                  <a:lnTo>
                    <a:pt x="62593" y="17462"/>
                  </a:lnTo>
                  <a:lnTo>
                    <a:pt x="55191" y="18452"/>
                  </a:lnTo>
                  <a:lnTo>
                    <a:pt x="47930" y="20992"/>
                  </a:lnTo>
                  <a:lnTo>
                    <a:pt x="40752" y="24776"/>
                  </a:lnTo>
                  <a:lnTo>
                    <a:pt x="33631" y="29516"/>
                  </a:lnTo>
                  <a:lnTo>
                    <a:pt x="26713" y="35121"/>
                  </a:lnTo>
                  <a:lnTo>
                    <a:pt x="20295" y="41700"/>
                  </a:lnTo>
                  <a:lnTo>
                    <a:pt x="14502" y="49235"/>
                  </a:lnTo>
                  <a:lnTo>
                    <a:pt x="9460" y="57750"/>
                  </a:lnTo>
                  <a:lnTo>
                    <a:pt x="5371" y="67376"/>
                  </a:lnTo>
                  <a:lnTo>
                    <a:pt x="2261" y="78067"/>
                  </a:lnTo>
                  <a:lnTo>
                    <a:pt x="325" y="89332"/>
                  </a:lnTo>
                  <a:lnTo>
                    <a:pt x="0" y="100353"/>
                  </a:lnTo>
                  <a:lnTo>
                    <a:pt x="1379" y="110682"/>
                  </a:lnTo>
                  <a:lnTo>
                    <a:pt x="4423" y="120073"/>
                  </a:lnTo>
                  <a:lnTo>
                    <a:pt x="9133" y="128309"/>
                  </a:lnTo>
                  <a:lnTo>
                    <a:pt x="15338" y="135392"/>
                  </a:lnTo>
                  <a:lnTo>
                    <a:pt x="22757" y="141166"/>
                  </a:lnTo>
                  <a:lnTo>
                    <a:pt x="31098" y="145230"/>
                  </a:lnTo>
                  <a:lnTo>
                    <a:pt x="40108" y="147518"/>
                  </a:lnTo>
                  <a:lnTo>
                    <a:pt x="49427" y="148090"/>
                  </a:lnTo>
                  <a:lnTo>
                    <a:pt x="58602" y="146962"/>
                  </a:lnTo>
                  <a:lnTo>
                    <a:pt x="67400" y="144315"/>
                  </a:lnTo>
                  <a:lnTo>
                    <a:pt x="75782" y="140438"/>
                  </a:lnTo>
                  <a:lnTo>
                    <a:pt x="83798" y="135628"/>
                  </a:lnTo>
                  <a:lnTo>
                    <a:pt x="91521" y="130134"/>
                  </a:lnTo>
                  <a:lnTo>
                    <a:pt x="98862" y="123989"/>
                  </a:lnTo>
                  <a:lnTo>
                    <a:pt x="105573" y="117034"/>
                  </a:lnTo>
                  <a:lnTo>
                    <a:pt x="111562" y="109238"/>
                  </a:lnTo>
                  <a:lnTo>
                    <a:pt x="116567" y="100545"/>
                  </a:lnTo>
                  <a:lnTo>
                    <a:pt x="120099" y="90798"/>
                  </a:lnTo>
                  <a:lnTo>
                    <a:pt x="122022" y="80025"/>
                  </a:lnTo>
                  <a:lnTo>
                    <a:pt x="122347" y="68706"/>
                  </a:lnTo>
                  <a:lnTo>
                    <a:pt x="121052" y="57648"/>
                  </a:lnTo>
                  <a:lnTo>
                    <a:pt x="118289" y="47294"/>
                  </a:lnTo>
                  <a:lnTo>
                    <a:pt x="114164" y="37886"/>
                  </a:lnTo>
                  <a:lnTo>
                    <a:pt x="108654" y="29640"/>
                  </a:lnTo>
                  <a:lnTo>
                    <a:pt x="101886" y="22544"/>
                  </a:lnTo>
                  <a:lnTo>
                    <a:pt x="94352" y="16575"/>
                  </a:lnTo>
                  <a:lnTo>
                    <a:pt x="85983" y="11209"/>
                  </a:lnTo>
                  <a:lnTo>
                    <a:pt x="74930" y="5971"/>
                  </a:lnTo>
                  <a:lnTo>
                    <a:pt x="579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20775" y="284927"/>
              <a:ext cx="152516" cy="402568"/>
            </a:xfrm>
            <a:custGeom>
              <a:avLst/>
              <a:gdLst/>
              <a:ahLst/>
              <a:cxnLst/>
              <a:rect l="0" t="0" r="0" b="0"/>
              <a:pathLst>
                <a:path w="152516" h="40256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2" y="81187"/>
                  </a:lnTo>
                  <a:lnTo>
                    <a:pt x="8043" y="97462"/>
                  </a:lnTo>
                  <a:lnTo>
                    <a:pt x="9502" y="114134"/>
                  </a:lnTo>
                  <a:lnTo>
                    <a:pt x="11335" y="131085"/>
                  </a:lnTo>
                  <a:lnTo>
                    <a:pt x="13566" y="148227"/>
                  </a:lnTo>
                  <a:lnTo>
                    <a:pt x="16142" y="165502"/>
                  </a:lnTo>
                  <a:lnTo>
                    <a:pt x="18985" y="182866"/>
                  </a:lnTo>
                  <a:lnTo>
                    <a:pt x="21860" y="200291"/>
                  </a:lnTo>
                  <a:lnTo>
                    <a:pt x="24404" y="217756"/>
                  </a:lnTo>
                  <a:lnTo>
                    <a:pt x="26444" y="235243"/>
                  </a:lnTo>
                  <a:lnTo>
                    <a:pt x="27981" y="252581"/>
                  </a:lnTo>
                  <a:lnTo>
                    <a:pt x="29095" y="269456"/>
                  </a:lnTo>
                  <a:lnTo>
                    <a:pt x="29882" y="285733"/>
                  </a:lnTo>
                  <a:lnTo>
                    <a:pt x="30429" y="301444"/>
                  </a:lnTo>
                  <a:lnTo>
                    <a:pt x="30804" y="316687"/>
                  </a:lnTo>
                  <a:lnTo>
                    <a:pt x="31048" y="331544"/>
                  </a:lnTo>
                  <a:lnTo>
                    <a:pt x="30769" y="344994"/>
                  </a:lnTo>
                  <a:lnTo>
                    <a:pt x="29343" y="353557"/>
                  </a:lnTo>
                  <a:lnTo>
                    <a:pt x="27226" y="355100"/>
                  </a:lnTo>
                  <a:lnTo>
                    <a:pt x="25370" y="351415"/>
                  </a:lnTo>
                  <a:lnTo>
                    <a:pt x="24000" y="344256"/>
                  </a:lnTo>
                  <a:lnTo>
                    <a:pt x="23046" y="334796"/>
                  </a:lnTo>
                  <a:lnTo>
                    <a:pt x="22404" y="323810"/>
                  </a:lnTo>
                  <a:lnTo>
                    <a:pt x="22309" y="311976"/>
                  </a:lnTo>
                  <a:lnTo>
                    <a:pt x="23309" y="299939"/>
                  </a:lnTo>
                  <a:lnTo>
                    <a:pt x="25617" y="288060"/>
                  </a:lnTo>
                  <a:lnTo>
                    <a:pt x="29134" y="276622"/>
                  </a:lnTo>
                  <a:lnTo>
                    <a:pt x="33638" y="265930"/>
                  </a:lnTo>
                  <a:lnTo>
                    <a:pt x="38895" y="256081"/>
                  </a:lnTo>
                  <a:lnTo>
                    <a:pt x="44865" y="247483"/>
                  </a:lnTo>
                  <a:lnTo>
                    <a:pt x="51696" y="240910"/>
                  </a:lnTo>
                  <a:lnTo>
                    <a:pt x="59399" y="236605"/>
                  </a:lnTo>
                  <a:lnTo>
                    <a:pt x="67860" y="234511"/>
                  </a:lnTo>
                  <a:lnTo>
                    <a:pt x="76917" y="234535"/>
                  </a:lnTo>
                  <a:lnTo>
                    <a:pt x="86413" y="236405"/>
                  </a:lnTo>
                  <a:lnTo>
                    <a:pt x="96061" y="239913"/>
                  </a:lnTo>
                  <a:lnTo>
                    <a:pt x="105458" y="244999"/>
                  </a:lnTo>
                  <a:lnTo>
                    <a:pt x="114401" y="251489"/>
                  </a:lnTo>
                  <a:lnTo>
                    <a:pt x="122710" y="259115"/>
                  </a:lnTo>
                  <a:lnTo>
                    <a:pt x="130145" y="267603"/>
                  </a:lnTo>
                  <a:lnTo>
                    <a:pt x="136660" y="276723"/>
                  </a:lnTo>
                  <a:lnTo>
                    <a:pt x="142205" y="286457"/>
                  </a:lnTo>
                  <a:lnTo>
                    <a:pt x="146639" y="296977"/>
                  </a:lnTo>
                  <a:lnTo>
                    <a:pt x="149986" y="308308"/>
                  </a:lnTo>
                  <a:lnTo>
                    <a:pt x="152081" y="320190"/>
                  </a:lnTo>
                  <a:lnTo>
                    <a:pt x="152515" y="332166"/>
                  </a:lnTo>
                  <a:lnTo>
                    <a:pt x="151208" y="343958"/>
                  </a:lnTo>
                  <a:lnTo>
                    <a:pt x="148212" y="355315"/>
                  </a:lnTo>
                  <a:lnTo>
                    <a:pt x="143535" y="365943"/>
                  </a:lnTo>
                  <a:lnTo>
                    <a:pt x="137348" y="375747"/>
                  </a:lnTo>
                  <a:lnTo>
                    <a:pt x="129771" y="384482"/>
                  </a:lnTo>
                  <a:lnTo>
                    <a:pt x="120790" y="391680"/>
                  </a:lnTo>
                  <a:lnTo>
                    <a:pt x="110534" y="397216"/>
                  </a:lnTo>
                  <a:lnTo>
                    <a:pt x="99394" y="400951"/>
                  </a:lnTo>
                  <a:lnTo>
                    <a:pt x="87925" y="402567"/>
                  </a:lnTo>
                  <a:lnTo>
                    <a:pt x="76487" y="402108"/>
                  </a:lnTo>
                  <a:lnTo>
                    <a:pt x="65668" y="400194"/>
                  </a:lnTo>
                  <a:lnTo>
                    <a:pt x="55317" y="397656"/>
                  </a:lnTo>
                  <a:lnTo>
                    <a:pt x="44531" y="394273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78703" y="421798"/>
              <a:ext cx="357970" cy="215402"/>
            </a:xfrm>
            <a:custGeom>
              <a:avLst/>
              <a:gdLst/>
              <a:ahLst/>
              <a:cxnLst/>
              <a:rect l="0" t="0" r="0" b="0"/>
              <a:pathLst>
                <a:path w="357970" h="215402">
                  <a:moveTo>
                    <a:pt x="0" y="178984"/>
                  </a:moveTo>
                  <a:lnTo>
                    <a:pt x="8801" y="175983"/>
                  </a:lnTo>
                  <a:lnTo>
                    <a:pt x="17148" y="172561"/>
                  </a:lnTo>
                  <a:lnTo>
                    <a:pt x="25846" y="168369"/>
                  </a:lnTo>
                  <a:lnTo>
                    <a:pt x="34967" y="163642"/>
                  </a:lnTo>
                  <a:lnTo>
                    <a:pt x="44462" y="158809"/>
                  </a:lnTo>
                  <a:lnTo>
                    <a:pt x="54250" y="154127"/>
                  </a:lnTo>
                  <a:lnTo>
                    <a:pt x="64091" y="149518"/>
                  </a:lnTo>
                  <a:lnTo>
                    <a:pt x="73616" y="144668"/>
                  </a:lnTo>
                  <a:lnTo>
                    <a:pt x="82654" y="139406"/>
                  </a:lnTo>
                  <a:lnTo>
                    <a:pt x="91366" y="133721"/>
                  </a:lnTo>
                  <a:lnTo>
                    <a:pt x="100135" y="127672"/>
                  </a:lnTo>
                  <a:lnTo>
                    <a:pt x="109173" y="121331"/>
                  </a:lnTo>
                  <a:lnTo>
                    <a:pt x="118040" y="114444"/>
                  </a:lnTo>
                  <a:lnTo>
                    <a:pt x="125782" y="106457"/>
                  </a:lnTo>
                  <a:lnTo>
                    <a:pt x="131941" y="97165"/>
                  </a:lnTo>
                  <a:lnTo>
                    <a:pt x="136228" y="86992"/>
                  </a:lnTo>
                  <a:lnTo>
                    <a:pt x="138280" y="76778"/>
                  </a:lnTo>
                  <a:lnTo>
                    <a:pt x="138127" y="67027"/>
                  </a:lnTo>
                  <a:lnTo>
                    <a:pt x="135770" y="58042"/>
                  </a:lnTo>
                  <a:lnTo>
                    <a:pt x="131004" y="50086"/>
                  </a:lnTo>
                  <a:lnTo>
                    <a:pt x="123956" y="43194"/>
                  </a:lnTo>
                  <a:lnTo>
                    <a:pt x="115159" y="37550"/>
                  </a:lnTo>
                  <a:lnTo>
                    <a:pt x="105354" y="33574"/>
                  </a:lnTo>
                  <a:lnTo>
                    <a:pt x="95066" y="31351"/>
                  </a:lnTo>
                  <a:lnTo>
                    <a:pt x="84738" y="30992"/>
                  </a:lnTo>
                  <a:lnTo>
                    <a:pt x="74812" y="32794"/>
                  </a:lnTo>
                  <a:lnTo>
                    <a:pt x="65482" y="36716"/>
                  </a:lnTo>
                  <a:lnTo>
                    <a:pt x="57066" y="42603"/>
                  </a:lnTo>
                  <a:lnTo>
                    <a:pt x="50083" y="50366"/>
                  </a:lnTo>
                  <a:lnTo>
                    <a:pt x="44687" y="59766"/>
                  </a:lnTo>
                  <a:lnTo>
                    <a:pt x="40875" y="70313"/>
                  </a:lnTo>
                  <a:lnTo>
                    <a:pt x="38674" y="81375"/>
                  </a:lnTo>
                  <a:lnTo>
                    <a:pt x="37933" y="92551"/>
                  </a:lnTo>
                  <a:lnTo>
                    <a:pt x="38381" y="103663"/>
                  </a:lnTo>
                  <a:lnTo>
                    <a:pt x="39737" y="114657"/>
                  </a:lnTo>
                  <a:lnTo>
                    <a:pt x="41763" y="125529"/>
                  </a:lnTo>
                  <a:lnTo>
                    <a:pt x="44595" y="136136"/>
                  </a:lnTo>
                  <a:lnTo>
                    <a:pt x="48706" y="146193"/>
                  </a:lnTo>
                  <a:lnTo>
                    <a:pt x="54247" y="155590"/>
                  </a:lnTo>
                  <a:lnTo>
                    <a:pt x="60917" y="164377"/>
                  </a:lnTo>
                  <a:lnTo>
                    <a:pt x="68158" y="172666"/>
                  </a:lnTo>
                  <a:lnTo>
                    <a:pt x="75589" y="180559"/>
                  </a:lnTo>
                  <a:lnTo>
                    <a:pt x="83187" y="187503"/>
                  </a:lnTo>
                  <a:lnTo>
                    <a:pt x="91193" y="192352"/>
                  </a:lnTo>
                  <a:lnTo>
                    <a:pt x="99721" y="194640"/>
                  </a:lnTo>
                  <a:lnTo>
                    <a:pt x="108582" y="194378"/>
                  </a:lnTo>
                  <a:lnTo>
                    <a:pt x="117385" y="191694"/>
                  </a:lnTo>
                  <a:lnTo>
                    <a:pt x="125896" y="186923"/>
                  </a:lnTo>
                  <a:lnTo>
                    <a:pt x="133900" y="180502"/>
                  </a:lnTo>
                  <a:lnTo>
                    <a:pt x="141123" y="172846"/>
                  </a:lnTo>
                  <a:lnTo>
                    <a:pt x="147501" y="164300"/>
                  </a:lnTo>
                  <a:lnTo>
                    <a:pt x="153292" y="155124"/>
                  </a:lnTo>
                  <a:lnTo>
                    <a:pt x="158956" y="145514"/>
                  </a:lnTo>
                  <a:lnTo>
                    <a:pt x="164768" y="135633"/>
                  </a:lnTo>
                  <a:lnTo>
                    <a:pt x="170674" y="126576"/>
                  </a:lnTo>
                  <a:lnTo>
                    <a:pt x="176942" y="120850"/>
                  </a:lnTo>
                  <a:lnTo>
                    <a:pt x="183503" y="120021"/>
                  </a:lnTo>
                  <a:lnTo>
                    <a:pt x="189290" y="123776"/>
                  </a:lnTo>
                  <a:lnTo>
                    <a:pt x="194244" y="131301"/>
                  </a:lnTo>
                  <a:lnTo>
                    <a:pt x="198630" y="141410"/>
                  </a:lnTo>
                  <a:lnTo>
                    <a:pt x="202670" y="152724"/>
                  </a:lnTo>
                  <a:lnTo>
                    <a:pt x="206503" y="164375"/>
                  </a:lnTo>
                  <a:lnTo>
                    <a:pt x="210213" y="176130"/>
                  </a:lnTo>
                  <a:lnTo>
                    <a:pt x="213849" y="188165"/>
                  </a:lnTo>
                  <a:lnTo>
                    <a:pt x="217401" y="200528"/>
                  </a:lnTo>
                  <a:lnTo>
                    <a:pt x="219564" y="210836"/>
                  </a:lnTo>
                  <a:lnTo>
                    <a:pt x="219200" y="215401"/>
                  </a:lnTo>
                  <a:lnTo>
                    <a:pt x="217678" y="214118"/>
                  </a:lnTo>
                  <a:lnTo>
                    <a:pt x="215981" y="208503"/>
                  </a:lnTo>
                  <a:lnTo>
                    <a:pt x="214339" y="200146"/>
                  </a:lnTo>
                  <a:lnTo>
                    <a:pt x="212540" y="190363"/>
                  </a:lnTo>
                  <a:lnTo>
                    <a:pt x="210441" y="179938"/>
                  </a:lnTo>
                  <a:lnTo>
                    <a:pt x="208180" y="168939"/>
                  </a:lnTo>
                  <a:lnTo>
                    <a:pt x="206105" y="156932"/>
                  </a:lnTo>
                  <a:lnTo>
                    <a:pt x="204413" y="143736"/>
                  </a:lnTo>
                  <a:lnTo>
                    <a:pt x="203292" y="129764"/>
                  </a:lnTo>
                  <a:lnTo>
                    <a:pt x="202996" y="115835"/>
                  </a:lnTo>
                  <a:lnTo>
                    <a:pt x="203588" y="102430"/>
                  </a:lnTo>
                  <a:lnTo>
                    <a:pt x="205293" y="89835"/>
                  </a:lnTo>
                  <a:lnTo>
                    <a:pt x="208565" y="78302"/>
                  </a:lnTo>
                  <a:lnTo>
                    <a:pt x="213508" y="67850"/>
                  </a:lnTo>
                  <a:lnTo>
                    <a:pt x="219929" y="58493"/>
                  </a:lnTo>
                  <a:lnTo>
                    <a:pt x="227526" y="50338"/>
                  </a:lnTo>
                  <a:lnTo>
                    <a:pt x="236010" y="43329"/>
                  </a:lnTo>
                  <a:lnTo>
                    <a:pt x="245297" y="37280"/>
                  </a:lnTo>
                  <a:lnTo>
                    <a:pt x="255509" y="31973"/>
                  </a:lnTo>
                  <a:lnTo>
                    <a:pt x="266635" y="27215"/>
                  </a:lnTo>
                  <a:lnTo>
                    <a:pt x="278547" y="22847"/>
                  </a:lnTo>
                  <a:lnTo>
                    <a:pt x="291074" y="18753"/>
                  </a:lnTo>
                  <a:lnTo>
                    <a:pt x="304040" y="14852"/>
                  </a:lnTo>
                  <a:lnTo>
                    <a:pt x="316709" y="11236"/>
                  </a:lnTo>
                  <a:lnTo>
                    <a:pt x="329034" y="7802"/>
                  </a:lnTo>
                  <a:lnTo>
                    <a:pt x="342095" y="4248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37264" y="263870"/>
              <a:ext cx="25751" cy="336913"/>
            </a:xfrm>
            <a:custGeom>
              <a:avLst/>
              <a:gdLst/>
              <a:ahLst/>
              <a:cxnLst/>
              <a:rect l="0" t="0" r="0" b="0"/>
              <a:pathLst>
                <a:path w="25751" h="336913">
                  <a:moveTo>
                    <a:pt x="4693" y="0"/>
                  </a:moveTo>
                  <a:lnTo>
                    <a:pt x="4626" y="14535"/>
                  </a:lnTo>
                  <a:lnTo>
                    <a:pt x="3985" y="27166"/>
                  </a:lnTo>
                  <a:lnTo>
                    <a:pt x="2698" y="39071"/>
                  </a:lnTo>
                  <a:lnTo>
                    <a:pt x="1184" y="50553"/>
                  </a:lnTo>
                  <a:lnTo>
                    <a:pt x="164" y="61745"/>
                  </a:lnTo>
                  <a:lnTo>
                    <a:pt x="0" y="72741"/>
                  </a:lnTo>
                  <a:lnTo>
                    <a:pt x="554" y="83929"/>
                  </a:lnTo>
                  <a:lnTo>
                    <a:pt x="1392" y="95968"/>
                  </a:lnTo>
                  <a:lnTo>
                    <a:pt x="2219" y="109139"/>
                  </a:lnTo>
                  <a:lnTo>
                    <a:pt x="3079" y="123070"/>
                  </a:lnTo>
                  <a:lnTo>
                    <a:pt x="4256" y="136961"/>
                  </a:lnTo>
                  <a:lnTo>
                    <a:pt x="5892" y="150348"/>
                  </a:lnTo>
                  <a:lnTo>
                    <a:pt x="7819" y="163436"/>
                  </a:lnTo>
                  <a:lnTo>
                    <a:pt x="9659" y="176898"/>
                  </a:lnTo>
                  <a:lnTo>
                    <a:pt x="11199" y="191101"/>
                  </a:lnTo>
                  <a:lnTo>
                    <a:pt x="12555" y="206100"/>
                  </a:lnTo>
                  <a:lnTo>
                    <a:pt x="14072" y="221786"/>
                  </a:lnTo>
                  <a:lnTo>
                    <a:pt x="15940" y="238004"/>
                  </a:lnTo>
                  <a:lnTo>
                    <a:pt x="18035" y="254432"/>
                  </a:lnTo>
                  <a:lnTo>
                    <a:pt x="20207" y="272526"/>
                  </a:lnTo>
                  <a:lnTo>
                    <a:pt x="22652" y="297228"/>
                  </a:lnTo>
                  <a:lnTo>
                    <a:pt x="2575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26143" y="358626"/>
              <a:ext cx="200043" cy="42116"/>
            </a:xfrm>
            <a:custGeom>
              <a:avLst/>
              <a:gdLst/>
              <a:ahLst/>
              <a:cxnLst/>
              <a:rect l="0" t="0" r="0" b="0"/>
              <a:pathLst>
                <a:path w="200043" h="42116">
                  <a:moveTo>
                    <a:pt x="200042" y="0"/>
                  </a:moveTo>
                  <a:lnTo>
                    <a:pt x="191240" y="2934"/>
                  </a:lnTo>
                  <a:lnTo>
                    <a:pt x="182894" y="5716"/>
                  </a:lnTo>
                  <a:lnTo>
                    <a:pt x="174190" y="8612"/>
                  </a:lnTo>
                  <a:lnTo>
                    <a:pt x="164896" y="11479"/>
                  </a:lnTo>
                  <a:lnTo>
                    <a:pt x="154753" y="13996"/>
                  </a:lnTo>
                  <a:lnTo>
                    <a:pt x="143708" y="16011"/>
                  </a:lnTo>
                  <a:lnTo>
                    <a:pt x="131868" y="17697"/>
                  </a:lnTo>
                  <a:lnTo>
                    <a:pt x="119398" y="19440"/>
                  </a:lnTo>
                  <a:lnTo>
                    <a:pt x="106460" y="21466"/>
                  </a:lnTo>
                  <a:lnTo>
                    <a:pt x="93350" y="23828"/>
                  </a:lnTo>
                  <a:lnTo>
                    <a:pt x="80477" y="26492"/>
                  </a:lnTo>
                  <a:lnTo>
                    <a:pt x="68047" y="29394"/>
                  </a:lnTo>
                  <a:lnTo>
                    <a:pt x="56145" y="32321"/>
                  </a:lnTo>
                  <a:lnTo>
                    <a:pt x="43455" y="35208"/>
                  </a:lnTo>
                  <a:lnTo>
                    <a:pt x="26626" y="3831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59237" y="414440"/>
              <a:ext cx="119634" cy="316184"/>
            </a:xfrm>
            <a:custGeom>
              <a:avLst/>
              <a:gdLst/>
              <a:ahLst/>
              <a:cxnLst/>
              <a:rect l="0" t="0" r="0" b="0"/>
              <a:pathLst>
                <a:path w="119634" h="316184">
                  <a:moveTo>
                    <a:pt x="30160" y="144228"/>
                  </a:moveTo>
                  <a:lnTo>
                    <a:pt x="30160" y="158897"/>
                  </a:lnTo>
                  <a:lnTo>
                    <a:pt x="30160" y="172808"/>
                  </a:lnTo>
                  <a:lnTo>
                    <a:pt x="30169" y="187306"/>
                  </a:lnTo>
                  <a:lnTo>
                    <a:pt x="30515" y="202508"/>
                  </a:lnTo>
                  <a:lnTo>
                    <a:pt x="31811" y="218333"/>
                  </a:lnTo>
                  <a:lnTo>
                    <a:pt x="34313" y="234653"/>
                  </a:lnTo>
                  <a:lnTo>
                    <a:pt x="37791" y="251343"/>
                  </a:lnTo>
                  <a:lnTo>
                    <a:pt x="41736" y="268300"/>
                  </a:lnTo>
                  <a:lnTo>
                    <a:pt x="45781" y="285402"/>
                  </a:lnTo>
                  <a:lnTo>
                    <a:pt x="49259" y="301102"/>
                  </a:lnTo>
                  <a:lnTo>
                    <a:pt x="50694" y="311951"/>
                  </a:lnTo>
                  <a:lnTo>
                    <a:pt x="49592" y="316183"/>
                  </a:lnTo>
                  <a:lnTo>
                    <a:pt x="47123" y="314793"/>
                  </a:lnTo>
                  <a:lnTo>
                    <a:pt x="44046" y="309327"/>
                  </a:lnTo>
                  <a:lnTo>
                    <a:pt x="40702" y="301053"/>
                  </a:lnTo>
                  <a:lnTo>
                    <a:pt x="37244" y="290877"/>
                  </a:lnTo>
                  <a:lnTo>
                    <a:pt x="33740" y="279421"/>
                  </a:lnTo>
                  <a:lnTo>
                    <a:pt x="30221" y="267108"/>
                  </a:lnTo>
                  <a:lnTo>
                    <a:pt x="26698" y="254222"/>
                  </a:lnTo>
                  <a:lnTo>
                    <a:pt x="23176" y="240949"/>
                  </a:lnTo>
                  <a:lnTo>
                    <a:pt x="19656" y="227251"/>
                  </a:lnTo>
                  <a:lnTo>
                    <a:pt x="16139" y="212907"/>
                  </a:lnTo>
                  <a:lnTo>
                    <a:pt x="12629" y="197849"/>
                  </a:lnTo>
                  <a:lnTo>
                    <a:pt x="9289" y="182310"/>
                  </a:lnTo>
                  <a:lnTo>
                    <a:pt x="6425" y="166726"/>
                  </a:lnTo>
                  <a:lnTo>
                    <a:pt x="4167" y="151348"/>
                  </a:lnTo>
                  <a:lnTo>
                    <a:pt x="2482" y="136089"/>
                  </a:lnTo>
                  <a:lnTo>
                    <a:pt x="1268" y="120626"/>
                  </a:lnTo>
                  <a:lnTo>
                    <a:pt x="418" y="104785"/>
                  </a:lnTo>
                  <a:lnTo>
                    <a:pt x="0" y="88876"/>
                  </a:lnTo>
                  <a:lnTo>
                    <a:pt x="243" y="73567"/>
                  </a:lnTo>
                  <a:lnTo>
                    <a:pt x="1225" y="59199"/>
                  </a:lnTo>
                  <a:lnTo>
                    <a:pt x="3037" y="45941"/>
                  </a:lnTo>
                  <a:lnTo>
                    <a:pt x="5856" y="33955"/>
                  </a:lnTo>
                  <a:lnTo>
                    <a:pt x="9690" y="23204"/>
                  </a:lnTo>
                  <a:lnTo>
                    <a:pt x="14723" y="13985"/>
                  </a:lnTo>
                  <a:lnTo>
                    <a:pt x="21383" y="6988"/>
                  </a:lnTo>
                  <a:lnTo>
                    <a:pt x="29745" y="2396"/>
                  </a:lnTo>
                  <a:lnTo>
                    <a:pt x="39275" y="108"/>
                  </a:lnTo>
                  <a:lnTo>
                    <a:pt x="49049" y="0"/>
                  </a:lnTo>
                  <a:lnTo>
                    <a:pt x="58506" y="1779"/>
                  </a:lnTo>
                  <a:lnTo>
                    <a:pt x="67463" y="5055"/>
                  </a:lnTo>
                  <a:lnTo>
                    <a:pt x="75931" y="9454"/>
                  </a:lnTo>
                  <a:lnTo>
                    <a:pt x="83990" y="14674"/>
                  </a:lnTo>
                  <a:lnTo>
                    <a:pt x="91571" y="20802"/>
                  </a:lnTo>
                  <a:lnTo>
                    <a:pt x="98451" y="28279"/>
                  </a:lnTo>
                  <a:lnTo>
                    <a:pt x="104561" y="37237"/>
                  </a:lnTo>
                  <a:lnTo>
                    <a:pt x="109818" y="47525"/>
                  </a:lnTo>
                  <a:lnTo>
                    <a:pt x="114053" y="58881"/>
                  </a:lnTo>
                  <a:lnTo>
                    <a:pt x="117261" y="71031"/>
                  </a:lnTo>
                  <a:lnTo>
                    <a:pt x="119263" y="83427"/>
                  </a:lnTo>
                  <a:lnTo>
                    <a:pt x="119633" y="95281"/>
                  </a:lnTo>
                  <a:lnTo>
                    <a:pt x="118288" y="106211"/>
                  </a:lnTo>
                  <a:lnTo>
                    <a:pt x="115436" y="116191"/>
                  </a:lnTo>
                  <a:lnTo>
                    <a:pt x="111389" y="125362"/>
                  </a:lnTo>
                  <a:lnTo>
                    <a:pt x="106441" y="133900"/>
                  </a:lnTo>
                  <a:lnTo>
                    <a:pt x="100681" y="141805"/>
                  </a:lnTo>
                  <a:lnTo>
                    <a:pt x="93991" y="148904"/>
                  </a:lnTo>
                  <a:lnTo>
                    <a:pt x="86387" y="155161"/>
                  </a:lnTo>
                  <a:lnTo>
                    <a:pt x="78073" y="160533"/>
                  </a:lnTo>
                  <a:lnTo>
                    <a:pt x="68344" y="165419"/>
                  </a:lnTo>
                  <a:lnTo>
                    <a:pt x="54111" y="170249"/>
                  </a:lnTo>
                  <a:lnTo>
                    <a:pt x="30160" y="17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19211" y="327041"/>
              <a:ext cx="91285" cy="209403"/>
            </a:xfrm>
            <a:custGeom>
              <a:avLst/>
              <a:gdLst/>
              <a:ahLst/>
              <a:cxnLst/>
              <a:rect l="0" t="0" r="0" b="0"/>
              <a:pathLst>
                <a:path w="91285" h="209403">
                  <a:moveTo>
                    <a:pt x="7056" y="126342"/>
                  </a:moveTo>
                  <a:lnTo>
                    <a:pt x="9990" y="140877"/>
                  </a:lnTo>
                  <a:lnTo>
                    <a:pt x="12772" y="153508"/>
                  </a:lnTo>
                  <a:lnTo>
                    <a:pt x="15672" y="165413"/>
                  </a:lnTo>
                  <a:lnTo>
                    <a:pt x="18712" y="176894"/>
                  </a:lnTo>
                  <a:lnTo>
                    <a:pt x="21877" y="188086"/>
                  </a:lnTo>
                  <a:lnTo>
                    <a:pt x="25116" y="199000"/>
                  </a:lnTo>
                  <a:lnTo>
                    <a:pt x="27531" y="207131"/>
                  </a:lnTo>
                  <a:lnTo>
                    <a:pt x="28063" y="209402"/>
                  </a:lnTo>
                  <a:lnTo>
                    <a:pt x="27113" y="206984"/>
                  </a:lnTo>
                  <a:lnTo>
                    <a:pt x="25214" y="201538"/>
                  </a:lnTo>
                  <a:lnTo>
                    <a:pt x="22726" y="194214"/>
                  </a:lnTo>
                  <a:lnTo>
                    <a:pt x="19870" y="185725"/>
                  </a:lnTo>
                  <a:lnTo>
                    <a:pt x="16782" y="176507"/>
                  </a:lnTo>
                  <a:lnTo>
                    <a:pt x="13547" y="166828"/>
                  </a:lnTo>
                  <a:lnTo>
                    <a:pt x="10221" y="156850"/>
                  </a:lnTo>
                  <a:lnTo>
                    <a:pt x="7003" y="146512"/>
                  </a:lnTo>
                  <a:lnTo>
                    <a:pt x="4219" y="135574"/>
                  </a:lnTo>
                  <a:lnTo>
                    <a:pt x="2019" y="123956"/>
                  </a:lnTo>
                  <a:lnTo>
                    <a:pt x="542" y="111879"/>
                  </a:lnTo>
                  <a:lnTo>
                    <a:pt x="0" y="99772"/>
                  </a:lnTo>
                  <a:lnTo>
                    <a:pt x="419" y="87891"/>
                  </a:lnTo>
                  <a:lnTo>
                    <a:pt x="1837" y="76473"/>
                  </a:lnTo>
                  <a:lnTo>
                    <a:pt x="4383" y="65806"/>
                  </a:lnTo>
                  <a:lnTo>
                    <a:pt x="8026" y="55971"/>
                  </a:lnTo>
                  <a:lnTo>
                    <a:pt x="12759" y="47045"/>
                  </a:lnTo>
                  <a:lnTo>
                    <a:pt x="18685" y="39187"/>
                  </a:lnTo>
                  <a:lnTo>
                    <a:pt x="25745" y="32381"/>
                  </a:lnTo>
                  <a:lnTo>
                    <a:pt x="33757" y="26469"/>
                  </a:lnTo>
                  <a:lnTo>
                    <a:pt x="42505" y="21256"/>
                  </a:lnTo>
                  <a:lnTo>
                    <a:pt x="51781" y="16564"/>
                  </a:lnTo>
                  <a:lnTo>
                    <a:pt x="60976" y="12398"/>
                  </a:lnTo>
                  <a:lnTo>
                    <a:pt x="69977" y="8527"/>
                  </a:lnTo>
                  <a:lnTo>
                    <a:pt x="79573" y="4607"/>
                  </a:lnTo>
                  <a:lnTo>
                    <a:pt x="912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36158" y="379684"/>
              <a:ext cx="101830" cy="158414"/>
            </a:xfrm>
            <a:custGeom>
              <a:avLst/>
              <a:gdLst/>
              <a:ahLst/>
              <a:cxnLst/>
              <a:rect l="0" t="0" r="0" b="0"/>
              <a:pathLst>
                <a:path w="101830" h="158414">
                  <a:moveTo>
                    <a:pt x="69093" y="0"/>
                  </a:moveTo>
                  <a:lnTo>
                    <a:pt x="60359" y="3001"/>
                  </a:lnTo>
                  <a:lnTo>
                    <a:pt x="52652" y="6423"/>
                  </a:lnTo>
                  <a:lnTo>
                    <a:pt x="45255" y="10624"/>
                  </a:lnTo>
                  <a:lnTo>
                    <a:pt x="38167" y="15697"/>
                  </a:lnTo>
                  <a:lnTo>
                    <a:pt x="31637" y="21826"/>
                  </a:lnTo>
                  <a:lnTo>
                    <a:pt x="25764" y="29010"/>
                  </a:lnTo>
                  <a:lnTo>
                    <a:pt x="20499" y="37097"/>
                  </a:lnTo>
                  <a:lnTo>
                    <a:pt x="15729" y="45892"/>
                  </a:lnTo>
                  <a:lnTo>
                    <a:pt x="11339" y="55217"/>
                  </a:lnTo>
                  <a:lnTo>
                    <a:pt x="7390" y="65086"/>
                  </a:lnTo>
                  <a:lnTo>
                    <a:pt x="4109" y="75696"/>
                  </a:lnTo>
                  <a:lnTo>
                    <a:pt x="1577" y="87084"/>
                  </a:lnTo>
                  <a:lnTo>
                    <a:pt x="46" y="98834"/>
                  </a:lnTo>
                  <a:lnTo>
                    <a:pt x="0" y="110188"/>
                  </a:lnTo>
                  <a:lnTo>
                    <a:pt x="1571" y="120744"/>
                  </a:lnTo>
                  <a:lnTo>
                    <a:pt x="4745" y="130288"/>
                  </a:lnTo>
                  <a:lnTo>
                    <a:pt x="9542" y="138628"/>
                  </a:lnTo>
                  <a:lnTo>
                    <a:pt x="15806" y="145781"/>
                  </a:lnTo>
                  <a:lnTo>
                    <a:pt x="23265" y="151602"/>
                  </a:lnTo>
                  <a:lnTo>
                    <a:pt x="31633" y="155696"/>
                  </a:lnTo>
                  <a:lnTo>
                    <a:pt x="40660" y="158000"/>
                  </a:lnTo>
                  <a:lnTo>
                    <a:pt x="49991" y="158413"/>
                  </a:lnTo>
                  <a:lnTo>
                    <a:pt x="59174" y="156646"/>
                  </a:lnTo>
                  <a:lnTo>
                    <a:pt x="67973" y="152748"/>
                  </a:lnTo>
                  <a:lnTo>
                    <a:pt x="76185" y="146877"/>
                  </a:lnTo>
                  <a:lnTo>
                    <a:pt x="83555" y="139125"/>
                  </a:lnTo>
                  <a:lnTo>
                    <a:pt x="90022" y="129732"/>
                  </a:lnTo>
                  <a:lnTo>
                    <a:pt x="95366" y="119190"/>
                  </a:lnTo>
                  <a:lnTo>
                    <a:pt x="99133" y="108131"/>
                  </a:lnTo>
                  <a:lnTo>
                    <a:pt x="101221" y="96957"/>
                  </a:lnTo>
                  <a:lnTo>
                    <a:pt x="101829" y="85846"/>
                  </a:lnTo>
                  <a:lnTo>
                    <a:pt x="101257" y="74854"/>
                  </a:lnTo>
                  <a:lnTo>
                    <a:pt x="99796" y="63982"/>
                  </a:lnTo>
                  <a:lnTo>
                    <a:pt x="97531" y="53376"/>
                  </a:lnTo>
                  <a:lnTo>
                    <a:pt x="94341" y="43319"/>
                  </a:lnTo>
                  <a:lnTo>
                    <a:pt x="90244" y="33931"/>
                  </a:lnTo>
                  <a:lnTo>
                    <a:pt x="85678" y="25462"/>
                  </a:lnTo>
                  <a:lnTo>
                    <a:pt x="80973" y="17548"/>
                  </a:lnTo>
                  <a:lnTo>
                    <a:pt x="75718" y="94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61316" y="382944"/>
              <a:ext cx="196620" cy="133611"/>
            </a:xfrm>
            <a:custGeom>
              <a:avLst/>
              <a:gdLst/>
              <a:ahLst/>
              <a:cxnLst/>
              <a:rect l="0" t="0" r="0" b="0"/>
              <a:pathLst>
                <a:path w="196620" h="133611">
                  <a:moveTo>
                    <a:pt x="7106" y="59911"/>
                  </a:moveTo>
                  <a:lnTo>
                    <a:pt x="10040" y="68712"/>
                  </a:lnTo>
                  <a:lnTo>
                    <a:pt x="12823" y="77058"/>
                  </a:lnTo>
                  <a:lnTo>
                    <a:pt x="15717" y="85761"/>
                  </a:lnTo>
                  <a:lnTo>
                    <a:pt x="18585" y="95055"/>
                  </a:lnTo>
                  <a:lnTo>
                    <a:pt x="21102" y="105199"/>
                  </a:lnTo>
                  <a:lnTo>
                    <a:pt x="23083" y="116174"/>
                  </a:lnTo>
                  <a:lnTo>
                    <a:pt x="23521" y="125396"/>
                  </a:lnTo>
                  <a:lnTo>
                    <a:pt x="21796" y="129248"/>
                  </a:lnTo>
                  <a:lnTo>
                    <a:pt x="19187" y="128058"/>
                  </a:lnTo>
                  <a:lnTo>
                    <a:pt x="16260" y="123391"/>
                  </a:lnTo>
                  <a:lnTo>
                    <a:pt x="13164" y="116532"/>
                  </a:lnTo>
                  <a:lnTo>
                    <a:pt x="9955" y="108315"/>
                  </a:lnTo>
                  <a:lnTo>
                    <a:pt x="6828" y="99092"/>
                  </a:lnTo>
                  <a:lnTo>
                    <a:pt x="4113" y="88866"/>
                  </a:lnTo>
                  <a:lnTo>
                    <a:pt x="1961" y="77707"/>
                  </a:lnTo>
                  <a:lnTo>
                    <a:pt x="518" y="65929"/>
                  </a:lnTo>
                  <a:lnTo>
                    <a:pt x="0" y="54017"/>
                  </a:lnTo>
                  <a:lnTo>
                    <a:pt x="440" y="42270"/>
                  </a:lnTo>
                  <a:lnTo>
                    <a:pt x="2041" y="31110"/>
                  </a:lnTo>
                  <a:lnTo>
                    <a:pt x="5244" y="21146"/>
                  </a:lnTo>
                  <a:lnTo>
                    <a:pt x="10136" y="12610"/>
                  </a:lnTo>
                  <a:lnTo>
                    <a:pt x="16352" y="5880"/>
                  </a:lnTo>
                  <a:lnTo>
                    <a:pt x="23280" y="1633"/>
                  </a:lnTo>
                  <a:lnTo>
                    <a:pt x="30491" y="0"/>
                  </a:lnTo>
                  <a:lnTo>
                    <a:pt x="37771" y="665"/>
                  </a:lnTo>
                  <a:lnTo>
                    <a:pt x="45031" y="3154"/>
                  </a:lnTo>
                  <a:lnTo>
                    <a:pt x="52240" y="7011"/>
                  </a:lnTo>
                  <a:lnTo>
                    <a:pt x="59231" y="12021"/>
                  </a:lnTo>
                  <a:lnTo>
                    <a:pt x="65708" y="18197"/>
                  </a:lnTo>
                  <a:lnTo>
                    <a:pt x="71548" y="25458"/>
                  </a:lnTo>
                  <a:lnTo>
                    <a:pt x="76793" y="33620"/>
                  </a:lnTo>
                  <a:lnTo>
                    <a:pt x="81550" y="42476"/>
                  </a:lnTo>
                  <a:lnTo>
                    <a:pt x="85923" y="51764"/>
                  </a:lnTo>
                  <a:lnTo>
                    <a:pt x="89516" y="58534"/>
                  </a:lnTo>
                  <a:lnTo>
                    <a:pt x="91979" y="59260"/>
                  </a:lnTo>
                  <a:lnTo>
                    <a:pt x="93946" y="55028"/>
                  </a:lnTo>
                  <a:lnTo>
                    <a:pt x="96106" y="47771"/>
                  </a:lnTo>
                  <a:lnTo>
                    <a:pt x="98992" y="39261"/>
                  </a:lnTo>
                  <a:lnTo>
                    <a:pt x="102780" y="30531"/>
                  </a:lnTo>
                  <a:lnTo>
                    <a:pt x="107570" y="22504"/>
                  </a:lnTo>
                  <a:lnTo>
                    <a:pt x="113514" y="16223"/>
                  </a:lnTo>
                  <a:lnTo>
                    <a:pt x="120572" y="12071"/>
                  </a:lnTo>
                  <a:lnTo>
                    <a:pt x="128407" y="10056"/>
                  </a:lnTo>
                  <a:lnTo>
                    <a:pt x="136502" y="10121"/>
                  </a:lnTo>
                  <a:lnTo>
                    <a:pt x="144530" y="12015"/>
                  </a:lnTo>
                  <a:lnTo>
                    <a:pt x="152206" y="15535"/>
                  </a:lnTo>
                  <a:lnTo>
                    <a:pt x="159208" y="20629"/>
                  </a:lnTo>
                  <a:lnTo>
                    <a:pt x="165428" y="27127"/>
                  </a:lnTo>
                  <a:lnTo>
                    <a:pt x="170774" y="34928"/>
                  </a:lnTo>
                  <a:lnTo>
                    <a:pt x="175075" y="44067"/>
                  </a:lnTo>
                  <a:lnTo>
                    <a:pt x="178344" y="54432"/>
                  </a:lnTo>
                  <a:lnTo>
                    <a:pt x="180898" y="65647"/>
                  </a:lnTo>
                  <a:lnTo>
                    <a:pt x="183237" y="77166"/>
                  </a:lnTo>
                  <a:lnTo>
                    <a:pt x="185663" y="88639"/>
                  </a:lnTo>
                  <a:lnTo>
                    <a:pt x="188135" y="99481"/>
                  </a:lnTo>
                  <a:lnTo>
                    <a:pt x="190603" y="109849"/>
                  </a:lnTo>
                  <a:lnTo>
                    <a:pt x="193289" y="120650"/>
                  </a:lnTo>
                  <a:lnTo>
                    <a:pt x="196619" y="133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42163" y="40074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31634" y="316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7193" y="327041"/>
              <a:ext cx="119118" cy="231628"/>
            </a:xfrm>
            <a:custGeom>
              <a:avLst/>
              <a:gdLst/>
              <a:ahLst/>
              <a:cxnLst/>
              <a:rect l="0" t="0" r="0" b="0"/>
              <a:pathLst>
                <a:path w="119118" h="231628">
                  <a:moveTo>
                    <a:pt x="93954" y="0"/>
                  </a:moveTo>
                  <a:lnTo>
                    <a:pt x="82286" y="134"/>
                  </a:lnTo>
                  <a:lnTo>
                    <a:pt x="71797" y="1415"/>
                  </a:lnTo>
                  <a:lnTo>
                    <a:pt x="61495" y="4008"/>
                  </a:lnTo>
                  <a:lnTo>
                    <a:pt x="51194" y="7727"/>
                  </a:lnTo>
                  <a:lnTo>
                    <a:pt x="40850" y="12360"/>
                  </a:lnTo>
                  <a:lnTo>
                    <a:pt x="30475" y="17702"/>
                  </a:lnTo>
                  <a:lnTo>
                    <a:pt x="20565" y="23895"/>
                  </a:lnTo>
                  <a:lnTo>
                    <a:pt x="12052" y="31406"/>
                  </a:lnTo>
                  <a:lnTo>
                    <a:pt x="5350" y="40365"/>
                  </a:lnTo>
                  <a:lnTo>
                    <a:pt x="1023" y="49973"/>
                  </a:lnTo>
                  <a:lnTo>
                    <a:pt x="0" y="58741"/>
                  </a:lnTo>
                  <a:lnTo>
                    <a:pt x="2468" y="65891"/>
                  </a:lnTo>
                  <a:lnTo>
                    <a:pt x="8007" y="71331"/>
                  </a:lnTo>
                  <a:lnTo>
                    <a:pt x="15985" y="75297"/>
                  </a:lnTo>
                  <a:lnTo>
                    <a:pt x="25782" y="78115"/>
                  </a:lnTo>
                  <a:lnTo>
                    <a:pt x="36727" y="80246"/>
                  </a:lnTo>
                  <a:lnTo>
                    <a:pt x="48122" y="82241"/>
                  </a:lnTo>
                  <a:lnTo>
                    <a:pt x="59550" y="84417"/>
                  </a:lnTo>
                  <a:lnTo>
                    <a:pt x="70676" y="87037"/>
                  </a:lnTo>
                  <a:lnTo>
                    <a:pt x="81154" y="90401"/>
                  </a:lnTo>
                  <a:lnTo>
                    <a:pt x="90861" y="94606"/>
                  </a:lnTo>
                  <a:lnTo>
                    <a:pt x="99533" y="100058"/>
                  </a:lnTo>
                  <a:lnTo>
                    <a:pt x="106689" y="107531"/>
                  </a:lnTo>
                  <a:lnTo>
                    <a:pt x="112202" y="117256"/>
                  </a:lnTo>
                  <a:lnTo>
                    <a:pt x="116092" y="128686"/>
                  </a:lnTo>
                  <a:lnTo>
                    <a:pt x="118345" y="140805"/>
                  </a:lnTo>
                  <a:lnTo>
                    <a:pt x="119117" y="152947"/>
                  </a:lnTo>
                  <a:lnTo>
                    <a:pt x="118519" y="164671"/>
                  </a:lnTo>
                  <a:lnTo>
                    <a:pt x="116531" y="175610"/>
                  </a:lnTo>
                  <a:lnTo>
                    <a:pt x="113267" y="185659"/>
                  </a:lnTo>
                  <a:lnTo>
                    <a:pt x="108789" y="194745"/>
                  </a:lnTo>
                  <a:lnTo>
                    <a:pt x="103034" y="202716"/>
                  </a:lnTo>
                  <a:lnTo>
                    <a:pt x="96085" y="209598"/>
                  </a:lnTo>
                  <a:lnTo>
                    <a:pt x="87977" y="215393"/>
                  </a:lnTo>
                  <a:lnTo>
                    <a:pt x="78633" y="219996"/>
                  </a:lnTo>
                  <a:lnTo>
                    <a:pt x="68142" y="223464"/>
                  </a:lnTo>
                  <a:lnTo>
                    <a:pt x="57310" y="225988"/>
                  </a:lnTo>
                  <a:lnTo>
                    <a:pt x="46499" y="228045"/>
                  </a:lnTo>
                  <a:lnTo>
                    <a:pt x="34764" y="229821"/>
                  </a:lnTo>
                  <a:lnTo>
                    <a:pt x="20255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8234" y="346817"/>
              <a:ext cx="132429" cy="168383"/>
            </a:xfrm>
            <a:custGeom>
              <a:avLst/>
              <a:gdLst/>
              <a:ahLst/>
              <a:cxnLst/>
              <a:rect l="0" t="0" r="0" b="0"/>
              <a:pathLst>
                <a:path w="132429" h="168383">
                  <a:moveTo>
                    <a:pt x="37671" y="85509"/>
                  </a:moveTo>
                  <a:lnTo>
                    <a:pt x="46473" y="79708"/>
                  </a:lnTo>
                  <a:lnTo>
                    <a:pt x="54819" y="74784"/>
                  </a:lnTo>
                  <a:lnTo>
                    <a:pt x="63509" y="70272"/>
                  </a:lnTo>
                  <a:lnTo>
                    <a:pt x="72284" y="65705"/>
                  </a:lnTo>
                  <a:lnTo>
                    <a:pt x="80483" y="60396"/>
                  </a:lnTo>
                  <a:lnTo>
                    <a:pt x="87755" y="54027"/>
                  </a:lnTo>
                  <a:lnTo>
                    <a:pt x="93599" y="46624"/>
                  </a:lnTo>
                  <a:lnTo>
                    <a:pt x="97234" y="38356"/>
                  </a:lnTo>
                  <a:lnTo>
                    <a:pt x="98440" y="29436"/>
                  </a:lnTo>
                  <a:lnTo>
                    <a:pt x="97146" y="20532"/>
                  </a:lnTo>
                  <a:lnTo>
                    <a:pt x="93168" y="12707"/>
                  </a:lnTo>
                  <a:lnTo>
                    <a:pt x="86689" y="6464"/>
                  </a:lnTo>
                  <a:lnTo>
                    <a:pt x="78460" y="2107"/>
                  </a:lnTo>
                  <a:lnTo>
                    <a:pt x="69577" y="0"/>
                  </a:lnTo>
                  <a:lnTo>
                    <a:pt x="60725" y="104"/>
                  </a:lnTo>
                  <a:lnTo>
                    <a:pt x="52176" y="2088"/>
                  </a:lnTo>
                  <a:lnTo>
                    <a:pt x="43983" y="5537"/>
                  </a:lnTo>
                  <a:lnTo>
                    <a:pt x="36110" y="10075"/>
                  </a:lnTo>
                  <a:lnTo>
                    <a:pt x="28653" y="15558"/>
                  </a:lnTo>
                  <a:lnTo>
                    <a:pt x="21856" y="22060"/>
                  </a:lnTo>
                  <a:lnTo>
                    <a:pt x="15801" y="29547"/>
                  </a:lnTo>
                  <a:lnTo>
                    <a:pt x="10581" y="38032"/>
                  </a:lnTo>
                  <a:lnTo>
                    <a:pt x="6371" y="47637"/>
                  </a:lnTo>
                  <a:lnTo>
                    <a:pt x="3175" y="58321"/>
                  </a:lnTo>
                  <a:lnTo>
                    <a:pt x="1010" y="69750"/>
                  </a:lnTo>
                  <a:lnTo>
                    <a:pt x="0" y="81414"/>
                  </a:lnTo>
                  <a:lnTo>
                    <a:pt x="101" y="92993"/>
                  </a:lnTo>
                  <a:lnTo>
                    <a:pt x="1303" y="104208"/>
                  </a:lnTo>
                  <a:lnTo>
                    <a:pt x="3705" y="114738"/>
                  </a:lnTo>
                  <a:lnTo>
                    <a:pt x="7251" y="124486"/>
                  </a:lnTo>
                  <a:lnTo>
                    <a:pt x="11920" y="133523"/>
                  </a:lnTo>
                  <a:lnTo>
                    <a:pt x="17802" y="141987"/>
                  </a:lnTo>
                  <a:lnTo>
                    <a:pt x="24833" y="150006"/>
                  </a:lnTo>
                  <a:lnTo>
                    <a:pt x="32825" y="157206"/>
                  </a:lnTo>
                  <a:lnTo>
                    <a:pt x="41560" y="162758"/>
                  </a:lnTo>
                  <a:lnTo>
                    <a:pt x="50842" y="166343"/>
                  </a:lnTo>
                  <a:lnTo>
                    <a:pt x="60515" y="168105"/>
                  </a:lnTo>
                  <a:lnTo>
                    <a:pt x="70459" y="168382"/>
                  </a:lnTo>
                  <a:lnTo>
                    <a:pt x="80584" y="167532"/>
                  </a:lnTo>
                  <a:lnTo>
                    <a:pt x="90565" y="165825"/>
                  </a:lnTo>
                  <a:lnTo>
                    <a:pt x="100933" y="163161"/>
                  </a:lnTo>
                  <a:lnTo>
                    <a:pt x="113715" y="158194"/>
                  </a:lnTo>
                  <a:lnTo>
                    <a:pt x="132428" y="1486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9631" y="100410"/>
              <a:ext cx="128430" cy="437202"/>
            </a:xfrm>
            <a:custGeom>
              <a:avLst/>
              <a:gdLst/>
              <a:ahLst/>
              <a:cxnLst/>
              <a:rect l="0" t="0" r="0" b="0"/>
              <a:pathLst>
                <a:path w="128430" h="437202">
                  <a:moveTo>
                    <a:pt x="75787" y="342445"/>
                  </a:moveTo>
                  <a:lnTo>
                    <a:pt x="81520" y="336443"/>
                  </a:lnTo>
                  <a:lnTo>
                    <a:pt x="85804" y="329598"/>
                  </a:lnTo>
                  <a:lnTo>
                    <a:pt x="89001" y="321215"/>
                  </a:lnTo>
                  <a:lnTo>
                    <a:pt x="91017" y="311760"/>
                  </a:lnTo>
                  <a:lnTo>
                    <a:pt x="91418" y="302095"/>
                  </a:lnTo>
                  <a:lnTo>
                    <a:pt x="90097" y="292754"/>
                  </a:lnTo>
                  <a:lnTo>
                    <a:pt x="86929" y="284400"/>
                  </a:lnTo>
                  <a:lnTo>
                    <a:pt x="81607" y="277941"/>
                  </a:lnTo>
                  <a:lnTo>
                    <a:pt x="74185" y="273689"/>
                  </a:lnTo>
                  <a:lnTo>
                    <a:pt x="65304" y="271618"/>
                  </a:lnTo>
                  <a:lnTo>
                    <a:pt x="55975" y="271651"/>
                  </a:lnTo>
                  <a:lnTo>
                    <a:pt x="46825" y="273525"/>
                  </a:lnTo>
                  <a:lnTo>
                    <a:pt x="38245" y="277033"/>
                  </a:lnTo>
                  <a:lnTo>
                    <a:pt x="30562" y="282119"/>
                  </a:lnTo>
                  <a:lnTo>
                    <a:pt x="23845" y="288608"/>
                  </a:lnTo>
                  <a:lnTo>
                    <a:pt x="17978" y="296234"/>
                  </a:lnTo>
                  <a:lnTo>
                    <a:pt x="12788" y="304721"/>
                  </a:lnTo>
                  <a:lnTo>
                    <a:pt x="8113" y="313842"/>
                  </a:lnTo>
                  <a:lnTo>
                    <a:pt x="4140" y="323576"/>
                  </a:lnTo>
                  <a:lnTo>
                    <a:pt x="1374" y="334094"/>
                  </a:lnTo>
                  <a:lnTo>
                    <a:pt x="0" y="345427"/>
                  </a:lnTo>
                  <a:lnTo>
                    <a:pt x="61" y="357308"/>
                  </a:lnTo>
                  <a:lnTo>
                    <a:pt x="1622" y="369284"/>
                  </a:lnTo>
                  <a:lnTo>
                    <a:pt x="4573" y="381067"/>
                  </a:lnTo>
                  <a:lnTo>
                    <a:pt x="8995" y="392079"/>
                  </a:lnTo>
                  <a:lnTo>
                    <a:pt x="15236" y="401410"/>
                  </a:lnTo>
                  <a:lnTo>
                    <a:pt x="23314" y="408707"/>
                  </a:lnTo>
                  <a:lnTo>
                    <a:pt x="32651" y="413791"/>
                  </a:lnTo>
                  <a:lnTo>
                    <a:pt x="42295" y="416396"/>
                  </a:lnTo>
                  <a:lnTo>
                    <a:pt x="51666" y="416619"/>
                  </a:lnTo>
                  <a:lnTo>
                    <a:pt x="60564" y="414518"/>
                  </a:lnTo>
                  <a:lnTo>
                    <a:pt x="68994" y="409925"/>
                  </a:lnTo>
                  <a:lnTo>
                    <a:pt x="77027" y="402989"/>
                  </a:lnTo>
                  <a:lnTo>
                    <a:pt x="84590" y="394097"/>
                  </a:lnTo>
                  <a:lnTo>
                    <a:pt x="91458" y="383696"/>
                  </a:lnTo>
                  <a:lnTo>
                    <a:pt x="97561" y="372177"/>
                  </a:lnTo>
                  <a:lnTo>
                    <a:pt x="102813" y="359528"/>
                  </a:lnTo>
                  <a:lnTo>
                    <a:pt x="107045" y="345376"/>
                  </a:lnTo>
                  <a:lnTo>
                    <a:pt x="110260" y="329631"/>
                  </a:lnTo>
                  <a:lnTo>
                    <a:pt x="112606" y="312482"/>
                  </a:lnTo>
                  <a:lnTo>
                    <a:pt x="114272" y="294213"/>
                  </a:lnTo>
                  <a:lnTo>
                    <a:pt x="115428" y="275107"/>
                  </a:lnTo>
                  <a:lnTo>
                    <a:pt x="116054" y="255395"/>
                  </a:lnTo>
                  <a:lnTo>
                    <a:pt x="115950" y="235257"/>
                  </a:lnTo>
                  <a:lnTo>
                    <a:pt x="115066" y="214823"/>
                  </a:lnTo>
                  <a:lnTo>
                    <a:pt x="113489" y="194187"/>
                  </a:lnTo>
                  <a:lnTo>
                    <a:pt x="111360" y="173414"/>
                  </a:lnTo>
                  <a:lnTo>
                    <a:pt x="108817" y="152561"/>
                  </a:lnTo>
                  <a:lnTo>
                    <a:pt x="105974" y="132150"/>
                  </a:lnTo>
                  <a:lnTo>
                    <a:pt x="102920" y="113123"/>
                  </a:lnTo>
                  <a:lnTo>
                    <a:pt x="99719" y="95878"/>
                  </a:lnTo>
                  <a:lnTo>
                    <a:pt x="96418" y="80163"/>
                  </a:lnTo>
                  <a:lnTo>
                    <a:pt x="93049" y="65373"/>
                  </a:lnTo>
                  <a:lnTo>
                    <a:pt x="89629" y="51057"/>
                  </a:lnTo>
                  <a:lnTo>
                    <a:pt x="86010" y="37287"/>
                  </a:lnTo>
                  <a:lnTo>
                    <a:pt x="81895" y="24550"/>
                  </a:lnTo>
                  <a:lnTo>
                    <a:pt x="77147" y="13081"/>
                  </a:lnTo>
                  <a:lnTo>
                    <a:pt x="71344" y="3898"/>
                  </a:lnTo>
                  <a:lnTo>
                    <a:pt x="64431" y="0"/>
                  </a:lnTo>
                  <a:lnTo>
                    <a:pt x="57973" y="2742"/>
                  </a:lnTo>
                  <a:lnTo>
                    <a:pt x="53235" y="10124"/>
                  </a:lnTo>
                  <a:lnTo>
                    <a:pt x="50080" y="20802"/>
                  </a:lnTo>
                  <a:lnTo>
                    <a:pt x="48033" y="34143"/>
                  </a:lnTo>
                  <a:lnTo>
                    <a:pt x="46714" y="49606"/>
                  </a:lnTo>
                  <a:lnTo>
                    <a:pt x="46027" y="66200"/>
                  </a:lnTo>
                  <a:lnTo>
                    <a:pt x="46113" y="82570"/>
                  </a:lnTo>
                  <a:lnTo>
                    <a:pt x="46998" y="97997"/>
                  </a:lnTo>
                  <a:lnTo>
                    <a:pt x="48581" y="112813"/>
                  </a:lnTo>
                  <a:lnTo>
                    <a:pt x="50718" y="128056"/>
                  </a:lnTo>
                  <a:lnTo>
                    <a:pt x="53268" y="144309"/>
                  </a:lnTo>
                  <a:lnTo>
                    <a:pt x="56116" y="161348"/>
                  </a:lnTo>
                  <a:lnTo>
                    <a:pt x="59174" y="178420"/>
                  </a:lnTo>
                  <a:lnTo>
                    <a:pt x="62377" y="195068"/>
                  </a:lnTo>
                  <a:lnTo>
                    <a:pt x="65680" y="211486"/>
                  </a:lnTo>
                  <a:lnTo>
                    <a:pt x="69050" y="228329"/>
                  </a:lnTo>
                  <a:lnTo>
                    <a:pt x="72466" y="245940"/>
                  </a:lnTo>
                  <a:lnTo>
                    <a:pt x="75913" y="263869"/>
                  </a:lnTo>
                  <a:lnTo>
                    <a:pt x="79380" y="281078"/>
                  </a:lnTo>
                  <a:lnTo>
                    <a:pt x="82862" y="297027"/>
                  </a:lnTo>
                  <a:lnTo>
                    <a:pt x="86353" y="311669"/>
                  </a:lnTo>
                  <a:lnTo>
                    <a:pt x="89850" y="325190"/>
                  </a:lnTo>
                  <a:lnTo>
                    <a:pt x="93356" y="337848"/>
                  </a:lnTo>
                  <a:lnTo>
                    <a:pt x="97033" y="350198"/>
                  </a:lnTo>
                  <a:lnTo>
                    <a:pt x="101187" y="363037"/>
                  </a:lnTo>
                  <a:lnTo>
                    <a:pt x="105938" y="376740"/>
                  </a:lnTo>
                  <a:lnTo>
                    <a:pt x="110946" y="390577"/>
                  </a:lnTo>
                  <a:lnTo>
                    <a:pt x="115996" y="404273"/>
                  </a:lnTo>
                  <a:lnTo>
                    <a:pt x="121534" y="419035"/>
                  </a:lnTo>
                  <a:lnTo>
                    <a:pt x="128429" y="4372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38760" y="63829"/>
              <a:ext cx="140441" cy="463254"/>
            </a:xfrm>
            <a:custGeom>
              <a:avLst/>
              <a:gdLst/>
              <a:ahLst/>
              <a:cxnLst/>
              <a:rect l="0" t="0" r="0" b="0"/>
              <a:pathLst>
                <a:path w="140441" h="463254">
                  <a:moveTo>
                    <a:pt x="14098" y="0"/>
                  </a:moveTo>
                  <a:lnTo>
                    <a:pt x="14098" y="11802"/>
                  </a:lnTo>
                  <a:lnTo>
                    <a:pt x="14098" y="23571"/>
                  </a:lnTo>
                  <a:lnTo>
                    <a:pt x="14098" y="36461"/>
                  </a:lnTo>
                  <a:lnTo>
                    <a:pt x="14098" y="50309"/>
                  </a:lnTo>
                  <a:lnTo>
                    <a:pt x="14098" y="64637"/>
                  </a:lnTo>
                  <a:lnTo>
                    <a:pt x="14098" y="79116"/>
                  </a:lnTo>
                  <a:lnTo>
                    <a:pt x="14098" y="93912"/>
                  </a:lnTo>
                  <a:lnTo>
                    <a:pt x="14098" y="109584"/>
                  </a:lnTo>
                  <a:lnTo>
                    <a:pt x="14098" y="126385"/>
                  </a:lnTo>
                  <a:lnTo>
                    <a:pt x="14098" y="144261"/>
                  </a:lnTo>
                  <a:lnTo>
                    <a:pt x="14098" y="163024"/>
                  </a:lnTo>
                  <a:lnTo>
                    <a:pt x="14098" y="182457"/>
                  </a:lnTo>
                  <a:lnTo>
                    <a:pt x="14098" y="202048"/>
                  </a:lnTo>
                  <a:lnTo>
                    <a:pt x="14098" y="221042"/>
                  </a:lnTo>
                  <a:lnTo>
                    <a:pt x="14094" y="239080"/>
                  </a:lnTo>
                  <a:lnTo>
                    <a:pt x="13921" y="256478"/>
                  </a:lnTo>
                  <a:lnTo>
                    <a:pt x="13273" y="274001"/>
                  </a:lnTo>
                  <a:lnTo>
                    <a:pt x="12024" y="292093"/>
                  </a:lnTo>
                  <a:lnTo>
                    <a:pt x="10371" y="310857"/>
                  </a:lnTo>
                  <a:lnTo>
                    <a:pt x="8723" y="330227"/>
                  </a:lnTo>
                  <a:lnTo>
                    <a:pt x="7321" y="350070"/>
                  </a:lnTo>
                  <a:lnTo>
                    <a:pt x="6228" y="369940"/>
                  </a:lnTo>
                  <a:lnTo>
                    <a:pt x="5419" y="389120"/>
                  </a:lnTo>
                  <a:lnTo>
                    <a:pt x="4837" y="407242"/>
                  </a:lnTo>
                  <a:lnTo>
                    <a:pt x="4247" y="423138"/>
                  </a:lnTo>
                  <a:lnTo>
                    <a:pt x="2901" y="433741"/>
                  </a:lnTo>
                  <a:lnTo>
                    <a:pt x="1001" y="437489"/>
                  </a:lnTo>
                  <a:lnTo>
                    <a:pt x="0" y="436105"/>
                  </a:lnTo>
                  <a:lnTo>
                    <a:pt x="34" y="431070"/>
                  </a:lnTo>
                  <a:lnTo>
                    <a:pt x="586" y="422989"/>
                  </a:lnTo>
                  <a:lnTo>
                    <a:pt x="1264" y="412378"/>
                  </a:lnTo>
                  <a:lnTo>
                    <a:pt x="2046" y="399945"/>
                  </a:lnTo>
                  <a:lnTo>
                    <a:pt x="3181" y="386502"/>
                  </a:lnTo>
                  <a:lnTo>
                    <a:pt x="4800" y="372592"/>
                  </a:lnTo>
                  <a:lnTo>
                    <a:pt x="6889" y="358500"/>
                  </a:lnTo>
                  <a:lnTo>
                    <a:pt x="9371" y="344354"/>
                  </a:lnTo>
                  <a:lnTo>
                    <a:pt x="12160" y="330219"/>
                  </a:lnTo>
                  <a:lnTo>
                    <a:pt x="15339" y="316438"/>
                  </a:lnTo>
                  <a:lnTo>
                    <a:pt x="19152" y="303629"/>
                  </a:lnTo>
                  <a:lnTo>
                    <a:pt x="23684" y="292061"/>
                  </a:lnTo>
                  <a:lnTo>
                    <a:pt x="29033" y="282158"/>
                  </a:lnTo>
                  <a:lnTo>
                    <a:pt x="35381" y="274634"/>
                  </a:lnTo>
                  <a:lnTo>
                    <a:pt x="42727" y="269655"/>
                  </a:lnTo>
                  <a:lnTo>
                    <a:pt x="50932" y="267091"/>
                  </a:lnTo>
                  <a:lnTo>
                    <a:pt x="59811" y="266793"/>
                  </a:lnTo>
                  <a:lnTo>
                    <a:pt x="69180" y="268444"/>
                  </a:lnTo>
                  <a:lnTo>
                    <a:pt x="78571" y="271802"/>
                  </a:lnTo>
                  <a:lnTo>
                    <a:pt x="87262" y="276788"/>
                  </a:lnTo>
                  <a:lnTo>
                    <a:pt x="94913" y="283215"/>
                  </a:lnTo>
                  <a:lnTo>
                    <a:pt x="101371" y="290968"/>
                  </a:lnTo>
                  <a:lnTo>
                    <a:pt x="106492" y="300074"/>
                  </a:lnTo>
                  <a:lnTo>
                    <a:pt x="110349" y="310419"/>
                  </a:lnTo>
                  <a:lnTo>
                    <a:pt x="113313" y="321619"/>
                  </a:lnTo>
                  <a:lnTo>
                    <a:pt x="115934" y="333129"/>
                  </a:lnTo>
                  <a:lnTo>
                    <a:pt x="118554" y="344613"/>
                  </a:lnTo>
                  <a:lnTo>
                    <a:pt x="121148" y="356104"/>
                  </a:lnTo>
                  <a:lnTo>
                    <a:pt x="123437" y="367885"/>
                  </a:lnTo>
                  <a:lnTo>
                    <a:pt x="125279" y="380104"/>
                  </a:lnTo>
                  <a:lnTo>
                    <a:pt x="126837" y="392598"/>
                  </a:lnTo>
                  <a:lnTo>
                    <a:pt x="128490" y="404993"/>
                  </a:lnTo>
                  <a:lnTo>
                    <a:pt x="130448" y="417061"/>
                  </a:lnTo>
                  <a:lnTo>
                    <a:pt x="132604" y="428306"/>
                  </a:lnTo>
                  <a:lnTo>
                    <a:pt x="134823" y="438989"/>
                  </a:lnTo>
                  <a:lnTo>
                    <a:pt x="137306" y="450047"/>
                  </a:lnTo>
                  <a:lnTo>
                    <a:pt x="140440" y="463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52900" y="369155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35"/>
                  </a:lnTo>
                  <a:lnTo>
                    <a:pt x="0" y="85649"/>
                  </a:lnTo>
                  <a:lnTo>
                    <a:pt x="0" y="100705"/>
                  </a:lnTo>
                  <a:lnTo>
                    <a:pt x="0" y="12217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63428" y="221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16071" y="284927"/>
              <a:ext cx="113014" cy="263214"/>
            </a:xfrm>
            <a:custGeom>
              <a:avLst/>
              <a:gdLst/>
              <a:ahLst/>
              <a:cxnLst/>
              <a:rect l="0" t="0" r="0" b="0"/>
              <a:pathLst>
                <a:path w="113014" h="263214">
                  <a:moveTo>
                    <a:pt x="105284" y="0"/>
                  </a:moveTo>
                  <a:lnTo>
                    <a:pt x="93683" y="135"/>
                  </a:lnTo>
                  <a:lnTo>
                    <a:pt x="83835" y="1415"/>
                  </a:lnTo>
                  <a:lnTo>
                    <a:pt x="74829" y="4008"/>
                  </a:lnTo>
                  <a:lnTo>
                    <a:pt x="66388" y="7728"/>
                  </a:lnTo>
                  <a:lnTo>
                    <a:pt x="58361" y="12360"/>
                  </a:lnTo>
                  <a:lnTo>
                    <a:pt x="50642" y="17697"/>
                  </a:lnTo>
                  <a:lnTo>
                    <a:pt x="43311" y="23718"/>
                  </a:lnTo>
                  <a:lnTo>
                    <a:pt x="36608" y="30581"/>
                  </a:lnTo>
                  <a:lnTo>
                    <a:pt x="30617" y="38305"/>
                  </a:lnTo>
                  <a:lnTo>
                    <a:pt x="25272" y="46777"/>
                  </a:lnTo>
                  <a:lnTo>
                    <a:pt x="20446" y="55842"/>
                  </a:lnTo>
                  <a:lnTo>
                    <a:pt x="16028" y="65345"/>
                  </a:lnTo>
                  <a:lnTo>
                    <a:pt x="12400" y="74997"/>
                  </a:lnTo>
                  <a:lnTo>
                    <a:pt x="10400" y="84396"/>
                  </a:lnTo>
                  <a:lnTo>
                    <a:pt x="10358" y="93346"/>
                  </a:lnTo>
                  <a:lnTo>
                    <a:pt x="12298" y="101829"/>
                  </a:lnTo>
                  <a:lnTo>
                    <a:pt x="16192" y="109913"/>
                  </a:lnTo>
                  <a:lnTo>
                    <a:pt x="21813" y="117681"/>
                  </a:lnTo>
                  <a:lnTo>
                    <a:pt x="28824" y="125052"/>
                  </a:lnTo>
                  <a:lnTo>
                    <a:pt x="36883" y="131783"/>
                  </a:lnTo>
                  <a:lnTo>
                    <a:pt x="45705" y="137799"/>
                  </a:lnTo>
                  <a:lnTo>
                    <a:pt x="55065" y="143332"/>
                  </a:lnTo>
                  <a:lnTo>
                    <a:pt x="64801" y="148815"/>
                  </a:lnTo>
                  <a:lnTo>
                    <a:pt x="74784" y="154515"/>
                  </a:lnTo>
                  <a:lnTo>
                    <a:pt x="84606" y="160838"/>
                  </a:lnTo>
                  <a:lnTo>
                    <a:pt x="93595" y="168379"/>
                  </a:lnTo>
                  <a:lnTo>
                    <a:pt x="101441" y="177345"/>
                  </a:lnTo>
                  <a:lnTo>
                    <a:pt x="107691" y="187452"/>
                  </a:lnTo>
                  <a:lnTo>
                    <a:pt x="111609" y="198147"/>
                  </a:lnTo>
                  <a:lnTo>
                    <a:pt x="113013" y="209031"/>
                  </a:lnTo>
                  <a:lnTo>
                    <a:pt x="112022" y="219590"/>
                  </a:lnTo>
                  <a:lnTo>
                    <a:pt x="108782" y="229140"/>
                  </a:lnTo>
                  <a:lnTo>
                    <a:pt x="103602" y="237404"/>
                  </a:lnTo>
                  <a:lnTo>
                    <a:pt x="96721" y="244289"/>
                  </a:lnTo>
                  <a:lnTo>
                    <a:pt x="88217" y="249705"/>
                  </a:lnTo>
                  <a:lnTo>
                    <a:pt x="78284" y="253757"/>
                  </a:lnTo>
                  <a:lnTo>
                    <a:pt x="67233" y="256692"/>
                  </a:lnTo>
                  <a:lnTo>
                    <a:pt x="54021" y="259078"/>
                  </a:lnTo>
                  <a:lnTo>
                    <a:pt x="34137" y="26113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95097" y="390212"/>
              <a:ext cx="63171" cy="136871"/>
            </a:xfrm>
            <a:custGeom>
              <a:avLst/>
              <a:gdLst/>
              <a:ahLst/>
              <a:cxnLst/>
              <a:rect l="0" t="0" r="0" b="0"/>
              <a:pathLst>
                <a:path w="63171" h="136871">
                  <a:moveTo>
                    <a:pt x="0" y="0"/>
                  </a:moveTo>
                  <a:lnTo>
                    <a:pt x="2933" y="11668"/>
                  </a:lnTo>
                  <a:lnTo>
                    <a:pt x="5715" y="22157"/>
                  </a:lnTo>
                  <a:lnTo>
                    <a:pt x="8620" y="32463"/>
                  </a:lnTo>
                  <a:lnTo>
                    <a:pt x="11833" y="42937"/>
                  </a:lnTo>
                  <a:lnTo>
                    <a:pt x="15646" y="53929"/>
                  </a:lnTo>
                  <a:lnTo>
                    <a:pt x="20164" y="65563"/>
                  </a:lnTo>
                  <a:lnTo>
                    <a:pt x="25326" y="77471"/>
                  </a:lnTo>
                  <a:lnTo>
                    <a:pt x="31015" y="88929"/>
                  </a:lnTo>
                  <a:lnTo>
                    <a:pt x="37091" y="99549"/>
                  </a:lnTo>
                  <a:lnTo>
                    <a:pt x="43141" y="108996"/>
                  </a:lnTo>
                  <a:lnTo>
                    <a:pt x="49078" y="117746"/>
                  </a:lnTo>
                  <a:lnTo>
                    <a:pt x="55419" y="126561"/>
                  </a:lnTo>
                  <a:lnTo>
                    <a:pt x="6317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31926" y="369155"/>
              <a:ext cx="221099" cy="442198"/>
            </a:xfrm>
            <a:custGeom>
              <a:avLst/>
              <a:gdLst/>
              <a:ahLst/>
              <a:cxnLst/>
              <a:rect l="0" t="0" r="0" b="0"/>
              <a:pathLst>
                <a:path w="221099" h="442198">
                  <a:moveTo>
                    <a:pt x="221098" y="0"/>
                  </a:moveTo>
                  <a:lnTo>
                    <a:pt x="215231" y="5868"/>
                  </a:lnTo>
                  <a:lnTo>
                    <a:pt x="209666" y="11432"/>
                  </a:lnTo>
                  <a:lnTo>
                    <a:pt x="203871" y="17236"/>
                  </a:lnTo>
                  <a:lnTo>
                    <a:pt x="197964" y="23489"/>
                  </a:lnTo>
                  <a:lnTo>
                    <a:pt x="192282" y="30468"/>
                  </a:lnTo>
                  <a:lnTo>
                    <a:pt x="186998" y="38254"/>
                  </a:lnTo>
                  <a:lnTo>
                    <a:pt x="181802" y="46928"/>
                  </a:lnTo>
                  <a:lnTo>
                    <a:pt x="176019" y="56655"/>
                  </a:lnTo>
                  <a:lnTo>
                    <a:pt x="169316" y="67418"/>
                  </a:lnTo>
                  <a:lnTo>
                    <a:pt x="161846" y="78898"/>
                  </a:lnTo>
                  <a:lnTo>
                    <a:pt x="154061" y="90596"/>
                  </a:lnTo>
                  <a:lnTo>
                    <a:pt x="146262" y="102216"/>
                  </a:lnTo>
                  <a:lnTo>
                    <a:pt x="138416" y="114136"/>
                  </a:lnTo>
                  <a:lnTo>
                    <a:pt x="130243" y="127269"/>
                  </a:lnTo>
                  <a:lnTo>
                    <a:pt x="121608" y="142023"/>
                  </a:lnTo>
                  <a:lnTo>
                    <a:pt x="112844" y="157848"/>
                  </a:lnTo>
                  <a:lnTo>
                    <a:pt x="104640" y="173556"/>
                  </a:lnTo>
                  <a:lnTo>
                    <a:pt x="97339" y="188454"/>
                  </a:lnTo>
                  <a:lnTo>
                    <a:pt x="90792" y="202371"/>
                  </a:lnTo>
                  <a:lnTo>
                    <a:pt x="84555" y="215397"/>
                  </a:lnTo>
                  <a:lnTo>
                    <a:pt x="78325" y="227710"/>
                  </a:lnTo>
                  <a:lnTo>
                    <a:pt x="72140" y="239487"/>
                  </a:lnTo>
                  <a:lnTo>
                    <a:pt x="66280" y="250877"/>
                  </a:lnTo>
                  <a:lnTo>
                    <a:pt x="60889" y="261994"/>
                  </a:lnTo>
                  <a:lnTo>
                    <a:pt x="55963" y="272922"/>
                  </a:lnTo>
                  <a:lnTo>
                    <a:pt x="51427" y="283720"/>
                  </a:lnTo>
                  <a:lnTo>
                    <a:pt x="47192" y="294430"/>
                  </a:lnTo>
                  <a:lnTo>
                    <a:pt x="43179" y="305080"/>
                  </a:lnTo>
                  <a:lnTo>
                    <a:pt x="39324" y="315690"/>
                  </a:lnTo>
                  <a:lnTo>
                    <a:pt x="35575" y="326283"/>
                  </a:lnTo>
                  <a:lnTo>
                    <a:pt x="31734" y="337193"/>
                  </a:lnTo>
                  <a:lnTo>
                    <a:pt x="27468" y="349043"/>
                  </a:lnTo>
                  <a:lnTo>
                    <a:pt x="22642" y="362081"/>
                  </a:lnTo>
                  <a:lnTo>
                    <a:pt x="17584" y="375864"/>
                  </a:lnTo>
                  <a:lnTo>
                    <a:pt x="12495" y="391004"/>
                  </a:lnTo>
                  <a:lnTo>
                    <a:pt x="6925" y="41106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24105" y="397146"/>
              <a:ext cx="118220" cy="182924"/>
            </a:xfrm>
            <a:custGeom>
              <a:avLst/>
              <a:gdLst/>
              <a:ahLst/>
              <a:cxnLst/>
              <a:rect l="0" t="0" r="0" b="0"/>
              <a:pathLst>
                <a:path w="118220" h="182924">
                  <a:moveTo>
                    <a:pt x="92090" y="3595"/>
                  </a:moveTo>
                  <a:lnTo>
                    <a:pt x="83289" y="862"/>
                  </a:lnTo>
                  <a:lnTo>
                    <a:pt x="74942" y="0"/>
                  </a:lnTo>
                  <a:lnTo>
                    <a:pt x="66252" y="995"/>
                  </a:lnTo>
                  <a:lnTo>
                    <a:pt x="57477" y="3707"/>
                  </a:lnTo>
                  <a:lnTo>
                    <a:pt x="49279" y="8139"/>
                  </a:lnTo>
                  <a:lnTo>
                    <a:pt x="41988" y="14128"/>
                  </a:lnTo>
                  <a:lnTo>
                    <a:pt x="35453" y="21387"/>
                  </a:lnTo>
                  <a:lnTo>
                    <a:pt x="29223" y="29613"/>
                  </a:lnTo>
                  <a:lnTo>
                    <a:pt x="23006" y="38552"/>
                  </a:lnTo>
                  <a:lnTo>
                    <a:pt x="16998" y="48159"/>
                  </a:lnTo>
                  <a:lnTo>
                    <a:pt x="11789" y="58593"/>
                  </a:lnTo>
                  <a:lnTo>
                    <a:pt x="7654" y="69871"/>
                  </a:lnTo>
                  <a:lnTo>
                    <a:pt x="4555" y="81887"/>
                  </a:lnTo>
                  <a:lnTo>
                    <a:pt x="2316" y="94484"/>
                  </a:lnTo>
                  <a:lnTo>
                    <a:pt x="748" y="107511"/>
                  </a:lnTo>
                  <a:lnTo>
                    <a:pt x="0" y="120683"/>
                  </a:lnTo>
                  <a:lnTo>
                    <a:pt x="546" y="133599"/>
                  </a:lnTo>
                  <a:lnTo>
                    <a:pt x="2551" y="146049"/>
                  </a:lnTo>
                  <a:lnTo>
                    <a:pt x="6202" y="157527"/>
                  </a:lnTo>
                  <a:lnTo>
                    <a:pt x="11859" y="167178"/>
                  </a:lnTo>
                  <a:lnTo>
                    <a:pt x="19517" y="174693"/>
                  </a:lnTo>
                  <a:lnTo>
                    <a:pt x="28727" y="179925"/>
                  </a:lnTo>
                  <a:lnTo>
                    <a:pt x="38810" y="182628"/>
                  </a:lnTo>
                  <a:lnTo>
                    <a:pt x="49286" y="182923"/>
                  </a:lnTo>
                  <a:lnTo>
                    <a:pt x="59739" y="181040"/>
                  </a:lnTo>
                  <a:lnTo>
                    <a:pt x="69751" y="177125"/>
                  </a:lnTo>
                  <a:lnTo>
                    <a:pt x="79142" y="171462"/>
                  </a:lnTo>
                  <a:lnTo>
                    <a:pt x="87768" y="164410"/>
                  </a:lnTo>
                  <a:lnTo>
                    <a:pt x="95424" y="156315"/>
                  </a:lnTo>
                  <a:lnTo>
                    <a:pt x="102091" y="147462"/>
                  </a:lnTo>
                  <a:lnTo>
                    <a:pt x="107739" y="137908"/>
                  </a:lnTo>
                  <a:lnTo>
                    <a:pt x="112244" y="127511"/>
                  </a:lnTo>
                  <a:lnTo>
                    <a:pt x="115637" y="116264"/>
                  </a:lnTo>
                  <a:lnTo>
                    <a:pt x="117765" y="104611"/>
                  </a:lnTo>
                  <a:lnTo>
                    <a:pt x="118219" y="93321"/>
                  </a:lnTo>
                  <a:lnTo>
                    <a:pt x="116937" y="82807"/>
                  </a:lnTo>
                  <a:lnTo>
                    <a:pt x="114251" y="73231"/>
                  </a:lnTo>
                  <a:lnTo>
                    <a:pt x="110359" y="63637"/>
                  </a:lnTo>
                  <a:lnTo>
                    <a:pt x="103801" y="52069"/>
                  </a:lnTo>
                  <a:lnTo>
                    <a:pt x="92090" y="35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82080" y="390212"/>
              <a:ext cx="102572" cy="153764"/>
            </a:xfrm>
            <a:custGeom>
              <a:avLst/>
              <a:gdLst/>
              <a:ahLst/>
              <a:cxnLst/>
              <a:rect l="0" t="0" r="0" b="0"/>
              <a:pathLst>
                <a:path w="102572" h="153764">
                  <a:moveTo>
                    <a:pt x="7814" y="10529"/>
                  </a:moveTo>
                  <a:lnTo>
                    <a:pt x="4948" y="22331"/>
                  </a:lnTo>
                  <a:lnTo>
                    <a:pt x="2806" y="34100"/>
                  </a:lnTo>
                  <a:lnTo>
                    <a:pt x="1207" y="46990"/>
                  </a:lnTo>
                  <a:lnTo>
                    <a:pt x="200" y="60839"/>
                  </a:lnTo>
                  <a:lnTo>
                    <a:pt x="0" y="75167"/>
                  </a:lnTo>
                  <a:lnTo>
                    <a:pt x="660" y="89627"/>
                  </a:lnTo>
                  <a:lnTo>
                    <a:pt x="2244" y="103731"/>
                  </a:lnTo>
                  <a:lnTo>
                    <a:pt x="4904" y="116810"/>
                  </a:lnTo>
                  <a:lnTo>
                    <a:pt x="8629" y="128585"/>
                  </a:lnTo>
                  <a:lnTo>
                    <a:pt x="13588" y="138640"/>
                  </a:lnTo>
                  <a:lnTo>
                    <a:pt x="20197" y="146271"/>
                  </a:lnTo>
                  <a:lnTo>
                    <a:pt x="28526" y="151320"/>
                  </a:lnTo>
                  <a:lnTo>
                    <a:pt x="38033" y="153763"/>
                  </a:lnTo>
                  <a:lnTo>
                    <a:pt x="47791" y="153449"/>
                  </a:lnTo>
                  <a:lnTo>
                    <a:pt x="57234" y="150573"/>
                  </a:lnTo>
                  <a:lnTo>
                    <a:pt x="66010" y="145578"/>
                  </a:lnTo>
                  <a:lnTo>
                    <a:pt x="73826" y="138955"/>
                  </a:lnTo>
                  <a:lnTo>
                    <a:pt x="80629" y="131132"/>
                  </a:lnTo>
                  <a:lnTo>
                    <a:pt x="86383" y="122291"/>
                  </a:lnTo>
                  <a:lnTo>
                    <a:pt x="90964" y="112380"/>
                  </a:lnTo>
                  <a:lnTo>
                    <a:pt x="94422" y="101455"/>
                  </a:lnTo>
                  <a:lnTo>
                    <a:pt x="96933" y="89679"/>
                  </a:lnTo>
                  <a:lnTo>
                    <a:pt x="98711" y="77242"/>
                  </a:lnTo>
                  <a:lnTo>
                    <a:pt x="99948" y="64332"/>
                  </a:lnTo>
                  <a:lnTo>
                    <a:pt x="100799" y="51501"/>
                  </a:lnTo>
                  <a:lnTo>
                    <a:pt x="101472" y="38306"/>
                  </a:lnTo>
                  <a:lnTo>
                    <a:pt x="102029" y="22472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19316" y="402574"/>
              <a:ext cx="123264" cy="156095"/>
            </a:xfrm>
            <a:custGeom>
              <a:avLst/>
              <a:gdLst/>
              <a:ahLst/>
              <a:cxnLst/>
              <a:rect l="0" t="0" r="0" b="0"/>
              <a:pathLst>
                <a:path w="123264" h="156095">
                  <a:moveTo>
                    <a:pt x="7449" y="50809"/>
                  </a:moveTo>
                  <a:lnTo>
                    <a:pt x="7449" y="62544"/>
                  </a:lnTo>
                  <a:lnTo>
                    <a:pt x="7449" y="73673"/>
                  </a:lnTo>
                  <a:lnTo>
                    <a:pt x="7454" y="85267"/>
                  </a:lnTo>
                  <a:lnTo>
                    <a:pt x="7627" y="97256"/>
                  </a:lnTo>
                  <a:lnTo>
                    <a:pt x="8275" y="109267"/>
                  </a:lnTo>
                  <a:lnTo>
                    <a:pt x="9500" y="120999"/>
                  </a:lnTo>
                  <a:lnTo>
                    <a:pt x="10278" y="129881"/>
                  </a:lnTo>
                  <a:lnTo>
                    <a:pt x="9481" y="132804"/>
                  </a:lnTo>
                  <a:lnTo>
                    <a:pt x="7664" y="130817"/>
                  </a:lnTo>
                  <a:lnTo>
                    <a:pt x="5426" y="125287"/>
                  </a:lnTo>
                  <a:lnTo>
                    <a:pt x="3295" y="116816"/>
                  </a:lnTo>
                  <a:lnTo>
                    <a:pt x="1532" y="105915"/>
                  </a:lnTo>
                  <a:lnTo>
                    <a:pt x="346" y="93441"/>
                  </a:lnTo>
                  <a:lnTo>
                    <a:pt x="0" y="80496"/>
                  </a:lnTo>
                  <a:lnTo>
                    <a:pt x="549" y="67739"/>
                  </a:lnTo>
                  <a:lnTo>
                    <a:pt x="2055" y="55572"/>
                  </a:lnTo>
                  <a:lnTo>
                    <a:pt x="4659" y="44323"/>
                  </a:lnTo>
                  <a:lnTo>
                    <a:pt x="8341" y="34059"/>
                  </a:lnTo>
                  <a:lnTo>
                    <a:pt x="13100" y="24826"/>
                  </a:lnTo>
                  <a:lnTo>
                    <a:pt x="19043" y="16755"/>
                  </a:lnTo>
                  <a:lnTo>
                    <a:pt x="26110" y="9814"/>
                  </a:lnTo>
                  <a:lnTo>
                    <a:pt x="33956" y="4320"/>
                  </a:lnTo>
                  <a:lnTo>
                    <a:pt x="42061" y="983"/>
                  </a:lnTo>
                  <a:lnTo>
                    <a:pt x="50102" y="0"/>
                  </a:lnTo>
                  <a:lnTo>
                    <a:pt x="57957" y="1120"/>
                  </a:lnTo>
                  <a:lnTo>
                    <a:pt x="65611" y="3922"/>
                  </a:lnTo>
                  <a:lnTo>
                    <a:pt x="73088" y="7999"/>
                  </a:lnTo>
                  <a:lnTo>
                    <a:pt x="80261" y="13327"/>
                  </a:lnTo>
                  <a:lnTo>
                    <a:pt x="86859" y="20250"/>
                  </a:lnTo>
                  <a:lnTo>
                    <a:pt x="92782" y="28830"/>
                  </a:lnTo>
                  <a:lnTo>
                    <a:pt x="98082" y="38862"/>
                  </a:lnTo>
                  <a:lnTo>
                    <a:pt x="102876" y="50044"/>
                  </a:lnTo>
                  <a:lnTo>
                    <a:pt x="107283" y="62086"/>
                  </a:lnTo>
                  <a:lnTo>
                    <a:pt x="111243" y="74749"/>
                  </a:lnTo>
                  <a:lnTo>
                    <a:pt x="114531" y="87848"/>
                  </a:lnTo>
                  <a:lnTo>
                    <a:pt x="117078" y="101230"/>
                  </a:lnTo>
                  <a:lnTo>
                    <a:pt x="118962" y="114195"/>
                  </a:lnTo>
                  <a:lnTo>
                    <a:pt x="120514" y="126758"/>
                  </a:lnTo>
                  <a:lnTo>
                    <a:pt x="121869" y="140020"/>
                  </a:lnTo>
                  <a:lnTo>
                    <a:pt x="123263" y="1560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7770" y="414254"/>
              <a:ext cx="131945" cy="470799"/>
            </a:xfrm>
            <a:custGeom>
              <a:avLst/>
              <a:gdLst/>
              <a:ahLst/>
              <a:cxnLst/>
              <a:rect l="0" t="0" r="0" b="0"/>
              <a:pathLst>
                <a:path w="131945" h="470799">
                  <a:moveTo>
                    <a:pt x="91679" y="91772"/>
                  </a:moveTo>
                  <a:lnTo>
                    <a:pt x="88745" y="77237"/>
                  </a:lnTo>
                  <a:lnTo>
                    <a:pt x="85963" y="64606"/>
                  </a:lnTo>
                  <a:lnTo>
                    <a:pt x="83059" y="52705"/>
                  </a:lnTo>
                  <a:lnTo>
                    <a:pt x="79846" y="41396"/>
                  </a:lnTo>
                  <a:lnTo>
                    <a:pt x="76032" y="30853"/>
                  </a:lnTo>
                  <a:lnTo>
                    <a:pt x="71510" y="21133"/>
                  </a:lnTo>
                  <a:lnTo>
                    <a:pt x="66174" y="12634"/>
                  </a:lnTo>
                  <a:lnTo>
                    <a:pt x="59839" y="6133"/>
                  </a:lnTo>
                  <a:lnTo>
                    <a:pt x="52505" y="1885"/>
                  </a:lnTo>
                  <a:lnTo>
                    <a:pt x="44479" y="0"/>
                  </a:lnTo>
                  <a:lnTo>
                    <a:pt x="36253" y="697"/>
                  </a:lnTo>
                  <a:lnTo>
                    <a:pt x="28141" y="3837"/>
                  </a:lnTo>
                  <a:lnTo>
                    <a:pt x="20578" y="9182"/>
                  </a:lnTo>
                  <a:lnTo>
                    <a:pt x="14185" y="16572"/>
                  </a:lnTo>
                  <a:lnTo>
                    <a:pt x="9186" y="25723"/>
                  </a:lnTo>
                  <a:lnTo>
                    <a:pt x="5474" y="36271"/>
                  </a:lnTo>
                  <a:lnTo>
                    <a:pt x="2810" y="47865"/>
                  </a:lnTo>
                  <a:lnTo>
                    <a:pt x="949" y="60213"/>
                  </a:lnTo>
                  <a:lnTo>
                    <a:pt x="0" y="72925"/>
                  </a:lnTo>
                  <a:lnTo>
                    <a:pt x="411" y="85532"/>
                  </a:lnTo>
                  <a:lnTo>
                    <a:pt x="2321" y="97770"/>
                  </a:lnTo>
                  <a:lnTo>
                    <a:pt x="5738" y="108936"/>
                  </a:lnTo>
                  <a:lnTo>
                    <a:pt x="10706" y="117845"/>
                  </a:lnTo>
                  <a:lnTo>
                    <a:pt x="17087" y="124049"/>
                  </a:lnTo>
                  <a:lnTo>
                    <a:pt x="24626" y="127588"/>
                  </a:lnTo>
                  <a:lnTo>
                    <a:pt x="33049" y="128615"/>
                  </a:lnTo>
                  <a:lnTo>
                    <a:pt x="42109" y="127490"/>
                  </a:lnTo>
                  <a:lnTo>
                    <a:pt x="51291" y="124501"/>
                  </a:lnTo>
                  <a:lnTo>
                    <a:pt x="59843" y="119770"/>
                  </a:lnTo>
                  <a:lnTo>
                    <a:pt x="67409" y="113583"/>
                  </a:lnTo>
                  <a:lnTo>
                    <a:pt x="74142" y="108344"/>
                  </a:lnTo>
                  <a:lnTo>
                    <a:pt x="79860" y="107524"/>
                  </a:lnTo>
                  <a:lnTo>
                    <a:pt x="84124" y="111360"/>
                  </a:lnTo>
                  <a:lnTo>
                    <a:pt x="87477" y="118666"/>
                  </a:lnTo>
                  <a:lnTo>
                    <a:pt x="90486" y="128303"/>
                  </a:lnTo>
                  <a:lnTo>
                    <a:pt x="93616" y="139462"/>
                  </a:lnTo>
                  <a:lnTo>
                    <a:pt x="97297" y="151611"/>
                  </a:lnTo>
                  <a:lnTo>
                    <a:pt x="101681" y="164409"/>
                  </a:lnTo>
                  <a:lnTo>
                    <a:pt x="106567" y="177798"/>
                  </a:lnTo>
                  <a:lnTo>
                    <a:pt x="111527" y="191941"/>
                  </a:lnTo>
                  <a:lnTo>
                    <a:pt x="116296" y="206871"/>
                  </a:lnTo>
                  <a:lnTo>
                    <a:pt x="120630" y="222495"/>
                  </a:lnTo>
                  <a:lnTo>
                    <a:pt x="124234" y="238670"/>
                  </a:lnTo>
                  <a:lnTo>
                    <a:pt x="127024" y="255258"/>
                  </a:lnTo>
                  <a:lnTo>
                    <a:pt x="129083" y="272144"/>
                  </a:lnTo>
                  <a:lnTo>
                    <a:pt x="130555" y="289239"/>
                  </a:lnTo>
                  <a:lnTo>
                    <a:pt x="131577" y="306466"/>
                  </a:lnTo>
                  <a:lnTo>
                    <a:pt x="131944" y="323288"/>
                  </a:lnTo>
                  <a:lnTo>
                    <a:pt x="131134" y="338751"/>
                  </a:lnTo>
                  <a:lnTo>
                    <a:pt x="128958" y="352446"/>
                  </a:lnTo>
                  <a:lnTo>
                    <a:pt x="125529" y="364454"/>
                  </a:lnTo>
                  <a:lnTo>
                    <a:pt x="121086" y="375070"/>
                  </a:lnTo>
                  <a:lnTo>
                    <a:pt x="115875" y="384621"/>
                  </a:lnTo>
                  <a:lnTo>
                    <a:pt x="110107" y="393395"/>
                  </a:lnTo>
                  <a:lnTo>
                    <a:pt x="103943" y="401616"/>
                  </a:lnTo>
                  <a:lnTo>
                    <a:pt x="97495" y="409449"/>
                  </a:lnTo>
                  <a:lnTo>
                    <a:pt x="90524" y="416848"/>
                  </a:lnTo>
                  <a:lnTo>
                    <a:pt x="82472" y="423592"/>
                  </a:lnTo>
                  <a:lnTo>
                    <a:pt x="73138" y="429613"/>
                  </a:lnTo>
                  <a:lnTo>
                    <a:pt x="63035" y="435220"/>
                  </a:lnTo>
                  <a:lnTo>
                    <a:pt x="52123" y="441777"/>
                  </a:lnTo>
                  <a:lnTo>
                    <a:pt x="38323" y="452095"/>
                  </a:lnTo>
                  <a:lnTo>
                    <a:pt x="17980" y="470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32091" y="379100"/>
              <a:ext cx="115815" cy="158641"/>
            </a:xfrm>
            <a:custGeom>
              <a:avLst/>
              <a:gdLst/>
              <a:ahLst/>
              <a:cxnLst/>
              <a:rect l="0" t="0" r="0" b="0"/>
              <a:pathLst>
                <a:path w="115815" h="158641">
                  <a:moveTo>
                    <a:pt x="0" y="53226"/>
                  </a:moveTo>
                  <a:lnTo>
                    <a:pt x="8869" y="56093"/>
                  </a:lnTo>
                  <a:lnTo>
                    <a:pt x="17856" y="58236"/>
                  </a:lnTo>
                  <a:lnTo>
                    <a:pt x="27847" y="59834"/>
                  </a:lnTo>
                  <a:lnTo>
                    <a:pt x="38654" y="60842"/>
                  </a:lnTo>
                  <a:lnTo>
                    <a:pt x="49817" y="61042"/>
                  </a:lnTo>
                  <a:lnTo>
                    <a:pt x="61018" y="60382"/>
                  </a:lnTo>
                  <a:lnTo>
                    <a:pt x="71957" y="58798"/>
                  </a:lnTo>
                  <a:lnTo>
                    <a:pt x="82293" y="56137"/>
                  </a:lnTo>
                  <a:lnTo>
                    <a:pt x="91891" y="52416"/>
                  </a:lnTo>
                  <a:lnTo>
                    <a:pt x="100318" y="47630"/>
                  </a:lnTo>
                  <a:lnTo>
                    <a:pt x="106774" y="41669"/>
                  </a:lnTo>
                  <a:lnTo>
                    <a:pt x="110994" y="34594"/>
                  </a:lnTo>
                  <a:lnTo>
                    <a:pt x="112862" y="26912"/>
                  </a:lnTo>
                  <a:lnTo>
                    <a:pt x="112154" y="19451"/>
                  </a:lnTo>
                  <a:lnTo>
                    <a:pt x="109006" y="12669"/>
                  </a:lnTo>
                  <a:lnTo>
                    <a:pt x="103657" y="6983"/>
                  </a:lnTo>
                  <a:lnTo>
                    <a:pt x="96263" y="2920"/>
                  </a:lnTo>
                  <a:lnTo>
                    <a:pt x="87115" y="605"/>
                  </a:lnTo>
                  <a:lnTo>
                    <a:pt x="76738" y="0"/>
                  </a:lnTo>
                  <a:lnTo>
                    <a:pt x="65791" y="1099"/>
                  </a:lnTo>
                  <a:lnTo>
                    <a:pt x="54701" y="3727"/>
                  </a:lnTo>
                  <a:lnTo>
                    <a:pt x="43987" y="7760"/>
                  </a:lnTo>
                  <a:lnTo>
                    <a:pt x="34324" y="13206"/>
                  </a:lnTo>
                  <a:lnTo>
                    <a:pt x="25981" y="19946"/>
                  </a:lnTo>
                  <a:lnTo>
                    <a:pt x="19041" y="27910"/>
                  </a:lnTo>
                  <a:lnTo>
                    <a:pt x="13588" y="37158"/>
                  </a:lnTo>
                  <a:lnTo>
                    <a:pt x="9513" y="47598"/>
                  </a:lnTo>
                  <a:lnTo>
                    <a:pt x="6741" y="58862"/>
                  </a:lnTo>
                  <a:lnTo>
                    <a:pt x="5313" y="70415"/>
                  </a:lnTo>
                  <a:lnTo>
                    <a:pt x="5130" y="81924"/>
                  </a:lnTo>
                  <a:lnTo>
                    <a:pt x="6139" y="93260"/>
                  </a:lnTo>
                  <a:lnTo>
                    <a:pt x="8412" y="104405"/>
                  </a:lnTo>
                  <a:lnTo>
                    <a:pt x="11871" y="115374"/>
                  </a:lnTo>
                  <a:lnTo>
                    <a:pt x="16480" y="125876"/>
                  </a:lnTo>
                  <a:lnTo>
                    <a:pt x="22324" y="135331"/>
                  </a:lnTo>
                  <a:lnTo>
                    <a:pt x="29334" y="143496"/>
                  </a:lnTo>
                  <a:lnTo>
                    <a:pt x="37481" y="150133"/>
                  </a:lnTo>
                  <a:lnTo>
                    <a:pt x="46853" y="154842"/>
                  </a:lnTo>
                  <a:lnTo>
                    <a:pt x="57366" y="157599"/>
                  </a:lnTo>
                  <a:lnTo>
                    <a:pt x="68413" y="158640"/>
                  </a:lnTo>
                  <a:lnTo>
                    <a:pt x="80134" y="158275"/>
                  </a:lnTo>
                  <a:lnTo>
                    <a:pt x="94676" y="155356"/>
                  </a:lnTo>
                  <a:lnTo>
                    <a:pt x="115814" y="1479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67776" y="379684"/>
              <a:ext cx="95943" cy="167480"/>
            </a:xfrm>
            <a:custGeom>
              <a:avLst/>
              <a:gdLst/>
              <a:ahLst/>
              <a:cxnLst/>
              <a:rect l="0" t="0" r="0" b="0"/>
              <a:pathLst>
                <a:path w="95943" h="167480">
                  <a:moveTo>
                    <a:pt x="1186" y="105285"/>
                  </a:moveTo>
                  <a:lnTo>
                    <a:pt x="4120" y="114086"/>
                  </a:lnTo>
                  <a:lnTo>
                    <a:pt x="6902" y="122433"/>
                  </a:lnTo>
                  <a:lnTo>
                    <a:pt x="9801" y="131132"/>
                  </a:lnTo>
                  <a:lnTo>
                    <a:pt x="12842" y="140252"/>
                  </a:lnTo>
                  <a:lnTo>
                    <a:pt x="16007" y="149747"/>
                  </a:lnTo>
                  <a:lnTo>
                    <a:pt x="19246" y="159460"/>
                  </a:lnTo>
                  <a:lnTo>
                    <a:pt x="21661" y="166533"/>
                  </a:lnTo>
                  <a:lnTo>
                    <a:pt x="22193" y="167479"/>
                  </a:lnTo>
                  <a:lnTo>
                    <a:pt x="21243" y="163381"/>
                  </a:lnTo>
                  <a:lnTo>
                    <a:pt x="19344" y="156032"/>
                  </a:lnTo>
                  <a:lnTo>
                    <a:pt x="16855" y="146919"/>
                  </a:lnTo>
                  <a:lnTo>
                    <a:pt x="13999" y="136946"/>
                  </a:lnTo>
                  <a:lnTo>
                    <a:pt x="10911" y="126590"/>
                  </a:lnTo>
                  <a:lnTo>
                    <a:pt x="7676" y="116077"/>
                  </a:lnTo>
                  <a:lnTo>
                    <a:pt x="4360" y="105509"/>
                  </a:lnTo>
                  <a:lnTo>
                    <a:pt x="1487" y="94930"/>
                  </a:lnTo>
                  <a:lnTo>
                    <a:pt x="0" y="84355"/>
                  </a:lnTo>
                  <a:lnTo>
                    <a:pt x="311" y="73794"/>
                  </a:lnTo>
                  <a:lnTo>
                    <a:pt x="2658" y="63411"/>
                  </a:lnTo>
                  <a:lnTo>
                    <a:pt x="7358" y="53511"/>
                  </a:lnTo>
                  <a:lnTo>
                    <a:pt x="14333" y="44227"/>
                  </a:lnTo>
                  <a:lnTo>
                    <a:pt x="23067" y="35687"/>
                  </a:lnTo>
                  <a:lnTo>
                    <a:pt x="32822" y="28097"/>
                  </a:lnTo>
                  <a:lnTo>
                    <a:pt x="43069" y="21478"/>
                  </a:lnTo>
                  <a:lnTo>
                    <a:pt x="53263" y="15846"/>
                  </a:lnTo>
                  <a:lnTo>
                    <a:pt x="63862" y="10751"/>
                  </a:lnTo>
                  <a:lnTo>
                    <a:pt x="76904" y="5743"/>
                  </a:lnTo>
                  <a:lnTo>
                    <a:pt x="959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37459" y="221756"/>
              <a:ext cx="152500" cy="342632"/>
            </a:xfrm>
            <a:custGeom>
              <a:avLst/>
              <a:gdLst/>
              <a:ahLst/>
              <a:cxnLst/>
              <a:rect l="0" t="0" r="0" b="0"/>
              <a:pathLst>
                <a:path w="152500" h="342632">
                  <a:moveTo>
                    <a:pt x="0" y="0"/>
                  </a:moveTo>
                  <a:lnTo>
                    <a:pt x="68" y="11735"/>
                  </a:lnTo>
                  <a:lnTo>
                    <a:pt x="708" y="22865"/>
                  </a:lnTo>
                  <a:lnTo>
                    <a:pt x="2005" y="34463"/>
                  </a:lnTo>
                  <a:lnTo>
                    <a:pt x="3864" y="46624"/>
                  </a:lnTo>
                  <a:lnTo>
                    <a:pt x="6181" y="59284"/>
                  </a:lnTo>
                  <a:lnTo>
                    <a:pt x="8842" y="72345"/>
                  </a:lnTo>
                  <a:lnTo>
                    <a:pt x="11593" y="85869"/>
                  </a:lnTo>
                  <a:lnTo>
                    <a:pt x="14052" y="100082"/>
                  </a:lnTo>
                  <a:lnTo>
                    <a:pt x="16039" y="115047"/>
                  </a:lnTo>
                  <a:lnTo>
                    <a:pt x="17709" y="130519"/>
                  </a:lnTo>
                  <a:lnTo>
                    <a:pt x="19446" y="146057"/>
                  </a:lnTo>
                  <a:lnTo>
                    <a:pt x="21469" y="161402"/>
                  </a:lnTo>
                  <a:lnTo>
                    <a:pt x="23829" y="176639"/>
                  </a:lnTo>
                  <a:lnTo>
                    <a:pt x="26493" y="192089"/>
                  </a:lnTo>
                  <a:lnTo>
                    <a:pt x="29394" y="207924"/>
                  </a:lnTo>
                  <a:lnTo>
                    <a:pt x="32309" y="223999"/>
                  </a:lnTo>
                  <a:lnTo>
                    <a:pt x="34879" y="239951"/>
                  </a:lnTo>
                  <a:lnTo>
                    <a:pt x="36927" y="255547"/>
                  </a:lnTo>
                  <a:lnTo>
                    <a:pt x="38113" y="269763"/>
                  </a:lnTo>
                  <a:lnTo>
                    <a:pt x="37268" y="280688"/>
                  </a:lnTo>
                  <a:lnTo>
                    <a:pt x="33601" y="286323"/>
                  </a:lnTo>
                  <a:lnTo>
                    <a:pt x="28465" y="286082"/>
                  </a:lnTo>
                  <a:lnTo>
                    <a:pt x="23675" y="281924"/>
                  </a:lnTo>
                  <a:lnTo>
                    <a:pt x="19859" y="275019"/>
                  </a:lnTo>
                  <a:lnTo>
                    <a:pt x="17032" y="266063"/>
                  </a:lnTo>
                  <a:lnTo>
                    <a:pt x="15347" y="255755"/>
                  </a:lnTo>
                  <a:lnTo>
                    <a:pt x="15221" y="244824"/>
                  </a:lnTo>
                  <a:lnTo>
                    <a:pt x="16751" y="233731"/>
                  </a:lnTo>
                  <a:lnTo>
                    <a:pt x="19904" y="223007"/>
                  </a:lnTo>
                  <a:lnTo>
                    <a:pt x="24690" y="213336"/>
                  </a:lnTo>
                  <a:lnTo>
                    <a:pt x="30948" y="204990"/>
                  </a:lnTo>
                  <a:lnTo>
                    <a:pt x="38404" y="198217"/>
                  </a:lnTo>
                  <a:lnTo>
                    <a:pt x="46770" y="193408"/>
                  </a:lnTo>
                  <a:lnTo>
                    <a:pt x="55801" y="190583"/>
                  </a:lnTo>
                  <a:lnTo>
                    <a:pt x="65303" y="189634"/>
                  </a:lnTo>
                  <a:lnTo>
                    <a:pt x="75134" y="190501"/>
                  </a:lnTo>
                  <a:lnTo>
                    <a:pt x="85186" y="192968"/>
                  </a:lnTo>
                  <a:lnTo>
                    <a:pt x="95224" y="196723"/>
                  </a:lnTo>
                  <a:lnTo>
                    <a:pt x="104891" y="201451"/>
                  </a:lnTo>
                  <a:lnTo>
                    <a:pt x="114019" y="206895"/>
                  </a:lnTo>
                  <a:lnTo>
                    <a:pt x="122453" y="213175"/>
                  </a:lnTo>
                  <a:lnTo>
                    <a:pt x="129972" y="220754"/>
                  </a:lnTo>
                  <a:lnTo>
                    <a:pt x="136544" y="229782"/>
                  </a:lnTo>
                  <a:lnTo>
                    <a:pt x="142128" y="240116"/>
                  </a:lnTo>
                  <a:lnTo>
                    <a:pt x="146588" y="251503"/>
                  </a:lnTo>
                  <a:lnTo>
                    <a:pt x="149951" y="263674"/>
                  </a:lnTo>
                  <a:lnTo>
                    <a:pt x="152058" y="276084"/>
                  </a:lnTo>
                  <a:lnTo>
                    <a:pt x="152499" y="287947"/>
                  </a:lnTo>
                  <a:lnTo>
                    <a:pt x="151198" y="298878"/>
                  </a:lnTo>
                  <a:lnTo>
                    <a:pt x="148205" y="308689"/>
                  </a:lnTo>
                  <a:lnTo>
                    <a:pt x="143531" y="317215"/>
                  </a:lnTo>
                  <a:lnTo>
                    <a:pt x="137345" y="324501"/>
                  </a:lnTo>
                  <a:lnTo>
                    <a:pt x="129769" y="330582"/>
                  </a:lnTo>
                  <a:lnTo>
                    <a:pt x="120789" y="335384"/>
                  </a:lnTo>
                  <a:lnTo>
                    <a:pt x="110538" y="338986"/>
                  </a:lnTo>
                  <a:lnTo>
                    <a:pt x="99470" y="341401"/>
                  </a:lnTo>
                  <a:lnTo>
                    <a:pt x="86988" y="342631"/>
                  </a:lnTo>
                  <a:lnTo>
                    <a:pt x="69763" y="341670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10284" y="369155"/>
              <a:ext cx="79860" cy="177261"/>
            </a:xfrm>
            <a:custGeom>
              <a:avLst/>
              <a:gdLst/>
              <a:ahLst/>
              <a:cxnLst/>
              <a:rect l="0" t="0" r="0" b="0"/>
              <a:pathLst>
                <a:path w="79860" h="177261">
                  <a:moveTo>
                    <a:pt x="6160" y="105285"/>
                  </a:moveTo>
                  <a:lnTo>
                    <a:pt x="9093" y="114153"/>
                  </a:lnTo>
                  <a:lnTo>
                    <a:pt x="11875" y="123140"/>
                  </a:lnTo>
                  <a:lnTo>
                    <a:pt x="14775" y="133131"/>
                  </a:lnTo>
                  <a:lnTo>
                    <a:pt x="17815" y="143939"/>
                  </a:lnTo>
                  <a:lnTo>
                    <a:pt x="20981" y="155102"/>
                  </a:lnTo>
                  <a:lnTo>
                    <a:pt x="24220" y="166235"/>
                  </a:lnTo>
                  <a:lnTo>
                    <a:pt x="26635" y="174674"/>
                  </a:lnTo>
                  <a:lnTo>
                    <a:pt x="27167" y="177260"/>
                  </a:lnTo>
                  <a:lnTo>
                    <a:pt x="26216" y="175067"/>
                  </a:lnTo>
                  <a:lnTo>
                    <a:pt x="24318" y="169757"/>
                  </a:lnTo>
                  <a:lnTo>
                    <a:pt x="21829" y="162512"/>
                  </a:lnTo>
                  <a:lnTo>
                    <a:pt x="18973" y="154069"/>
                  </a:lnTo>
                  <a:lnTo>
                    <a:pt x="15885" y="144878"/>
                  </a:lnTo>
                  <a:lnTo>
                    <a:pt x="12650" y="135215"/>
                  </a:lnTo>
                  <a:lnTo>
                    <a:pt x="9325" y="125247"/>
                  </a:lnTo>
                  <a:lnTo>
                    <a:pt x="6106" y="114915"/>
                  </a:lnTo>
                  <a:lnTo>
                    <a:pt x="3323" y="103982"/>
                  </a:lnTo>
                  <a:lnTo>
                    <a:pt x="1131" y="92370"/>
                  </a:lnTo>
                  <a:lnTo>
                    <a:pt x="0" y="80467"/>
                  </a:lnTo>
                  <a:lnTo>
                    <a:pt x="755" y="69010"/>
                  </a:lnTo>
                  <a:lnTo>
                    <a:pt x="3676" y="58383"/>
                  </a:lnTo>
                  <a:lnTo>
                    <a:pt x="8571" y="48791"/>
                  </a:lnTo>
                  <a:lnTo>
                    <a:pt x="15062" y="40420"/>
                  </a:lnTo>
                  <a:lnTo>
                    <a:pt x="22755" y="33237"/>
                  </a:lnTo>
                  <a:lnTo>
                    <a:pt x="31245" y="27010"/>
                  </a:lnTo>
                  <a:lnTo>
                    <a:pt x="41169" y="20699"/>
                  </a:lnTo>
                  <a:lnTo>
                    <a:pt x="55626" y="12628"/>
                  </a:lnTo>
                  <a:lnTo>
                    <a:pt x="7985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36645" y="411269"/>
              <a:ext cx="106198" cy="155100"/>
            </a:xfrm>
            <a:custGeom>
              <a:avLst/>
              <a:gdLst/>
              <a:ahLst/>
              <a:cxnLst/>
              <a:rect l="0" t="0" r="0" b="0"/>
              <a:pathLst>
                <a:path w="106198" h="155100">
                  <a:moveTo>
                    <a:pt x="58783" y="10529"/>
                  </a:moveTo>
                  <a:lnTo>
                    <a:pt x="50049" y="13529"/>
                  </a:lnTo>
                  <a:lnTo>
                    <a:pt x="42342" y="16952"/>
                  </a:lnTo>
                  <a:lnTo>
                    <a:pt x="34945" y="21153"/>
                  </a:lnTo>
                  <a:lnTo>
                    <a:pt x="27857" y="26226"/>
                  </a:lnTo>
                  <a:lnTo>
                    <a:pt x="21326" y="32355"/>
                  </a:lnTo>
                  <a:lnTo>
                    <a:pt x="15458" y="39544"/>
                  </a:lnTo>
                  <a:lnTo>
                    <a:pt x="10366" y="47803"/>
                  </a:lnTo>
                  <a:lnTo>
                    <a:pt x="6245" y="57247"/>
                  </a:lnTo>
                  <a:lnTo>
                    <a:pt x="3107" y="67816"/>
                  </a:lnTo>
                  <a:lnTo>
                    <a:pt x="984" y="79165"/>
                  </a:lnTo>
                  <a:lnTo>
                    <a:pt x="0" y="90775"/>
                  </a:lnTo>
                  <a:lnTo>
                    <a:pt x="119" y="102317"/>
                  </a:lnTo>
                  <a:lnTo>
                    <a:pt x="1334" y="113507"/>
                  </a:lnTo>
                  <a:lnTo>
                    <a:pt x="3744" y="124020"/>
                  </a:lnTo>
                  <a:lnTo>
                    <a:pt x="7296" y="133743"/>
                  </a:lnTo>
                  <a:lnTo>
                    <a:pt x="11967" y="142254"/>
                  </a:lnTo>
                  <a:lnTo>
                    <a:pt x="17852" y="148768"/>
                  </a:lnTo>
                  <a:lnTo>
                    <a:pt x="24880" y="153032"/>
                  </a:lnTo>
                  <a:lnTo>
                    <a:pt x="32701" y="155099"/>
                  </a:lnTo>
                  <a:lnTo>
                    <a:pt x="40788" y="155057"/>
                  </a:lnTo>
                  <a:lnTo>
                    <a:pt x="48817" y="153179"/>
                  </a:lnTo>
                  <a:lnTo>
                    <a:pt x="56664" y="149836"/>
                  </a:lnTo>
                  <a:lnTo>
                    <a:pt x="64313" y="145392"/>
                  </a:lnTo>
                  <a:lnTo>
                    <a:pt x="71786" y="140148"/>
                  </a:lnTo>
                  <a:lnTo>
                    <a:pt x="78958" y="134172"/>
                  </a:lnTo>
                  <a:lnTo>
                    <a:pt x="85554" y="127331"/>
                  </a:lnTo>
                  <a:lnTo>
                    <a:pt x="91470" y="119612"/>
                  </a:lnTo>
                  <a:lnTo>
                    <a:pt x="96597" y="110970"/>
                  </a:lnTo>
                  <a:lnTo>
                    <a:pt x="100742" y="101259"/>
                  </a:lnTo>
                  <a:lnTo>
                    <a:pt x="103892" y="90504"/>
                  </a:lnTo>
                  <a:lnTo>
                    <a:pt x="105854" y="79027"/>
                  </a:lnTo>
                  <a:lnTo>
                    <a:pt x="106197" y="67331"/>
                  </a:lnTo>
                  <a:lnTo>
                    <a:pt x="104839" y="55735"/>
                  </a:lnTo>
                  <a:lnTo>
                    <a:pt x="102103" y="44611"/>
                  </a:lnTo>
                  <a:lnTo>
                    <a:pt x="98172" y="33279"/>
                  </a:lnTo>
                  <a:lnTo>
                    <a:pt x="91582" y="19630"/>
                  </a:lnTo>
                  <a:lnTo>
                    <a:pt x="798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38214" y="253342"/>
              <a:ext cx="25671" cy="336912"/>
            </a:xfrm>
            <a:custGeom>
              <a:avLst/>
              <a:gdLst/>
              <a:ahLst/>
              <a:cxnLst/>
              <a:rect l="0" t="0" r="0" b="0"/>
              <a:pathLst>
                <a:path w="25671" h="336912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09"/>
                  </a:lnTo>
                  <a:lnTo>
                    <a:pt x="2147" y="74419"/>
                  </a:lnTo>
                  <a:lnTo>
                    <a:pt x="3003" y="89596"/>
                  </a:lnTo>
                  <a:lnTo>
                    <a:pt x="4178" y="105457"/>
                  </a:lnTo>
                  <a:lnTo>
                    <a:pt x="5813" y="121833"/>
                  </a:lnTo>
                  <a:lnTo>
                    <a:pt x="7740" y="138743"/>
                  </a:lnTo>
                  <a:lnTo>
                    <a:pt x="9580" y="156386"/>
                  </a:lnTo>
                  <a:lnTo>
                    <a:pt x="11115" y="174803"/>
                  </a:lnTo>
                  <a:lnTo>
                    <a:pt x="12298" y="193577"/>
                  </a:lnTo>
                  <a:lnTo>
                    <a:pt x="13167" y="211955"/>
                  </a:lnTo>
                  <a:lnTo>
                    <a:pt x="13791" y="229533"/>
                  </a:lnTo>
                  <a:lnTo>
                    <a:pt x="14396" y="246099"/>
                  </a:lnTo>
                  <a:lnTo>
                    <a:pt x="15343" y="261457"/>
                  </a:lnTo>
                  <a:lnTo>
                    <a:pt x="16795" y="275631"/>
                  </a:lnTo>
                  <a:lnTo>
                    <a:pt x="18594" y="288541"/>
                  </a:lnTo>
                  <a:lnTo>
                    <a:pt x="20530" y="301292"/>
                  </a:lnTo>
                  <a:lnTo>
                    <a:pt x="22773" y="316123"/>
                  </a:lnTo>
                  <a:lnTo>
                    <a:pt x="25670" y="3369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37542" y="422851"/>
              <a:ext cx="200043" cy="9476"/>
            </a:xfrm>
            <a:custGeom>
              <a:avLst/>
              <a:gdLst/>
              <a:ahLst/>
              <a:cxnLst/>
              <a:rect l="0" t="0" r="0" b="0"/>
              <a:pathLst>
                <a:path w="200043" h="9476">
                  <a:moveTo>
                    <a:pt x="200042" y="9475"/>
                  </a:moveTo>
                  <a:lnTo>
                    <a:pt x="191106" y="6608"/>
                  </a:lnTo>
                  <a:lnTo>
                    <a:pt x="181479" y="4466"/>
                  </a:lnTo>
                  <a:lnTo>
                    <a:pt x="170187" y="2863"/>
                  </a:lnTo>
                  <a:lnTo>
                    <a:pt x="157347" y="1683"/>
                  </a:lnTo>
                  <a:lnTo>
                    <a:pt x="143219" y="834"/>
                  </a:lnTo>
                  <a:lnTo>
                    <a:pt x="128103" y="241"/>
                  </a:lnTo>
                  <a:lnTo>
                    <a:pt x="112588" y="0"/>
                  </a:lnTo>
                  <a:lnTo>
                    <a:pt x="97496" y="364"/>
                  </a:lnTo>
                  <a:lnTo>
                    <a:pt x="83246" y="1420"/>
                  </a:lnTo>
                  <a:lnTo>
                    <a:pt x="69755" y="2950"/>
                  </a:lnTo>
                  <a:lnTo>
                    <a:pt x="54999" y="4674"/>
                  </a:lnTo>
                  <a:lnTo>
                    <a:pt x="34335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27055" y="190171"/>
              <a:ext cx="410613" cy="380948"/>
            </a:xfrm>
            <a:custGeom>
              <a:avLst/>
              <a:gdLst/>
              <a:ahLst/>
              <a:cxnLst/>
              <a:rect l="0" t="0" r="0" b="0"/>
              <a:pathLst>
                <a:path w="410613" h="380948">
                  <a:moveTo>
                    <a:pt x="0" y="0"/>
                  </a:moveTo>
                  <a:lnTo>
                    <a:pt x="67" y="14669"/>
                  </a:lnTo>
                  <a:lnTo>
                    <a:pt x="708" y="28579"/>
                  </a:lnTo>
                  <a:lnTo>
                    <a:pt x="1999" y="43082"/>
                  </a:lnTo>
                  <a:lnTo>
                    <a:pt x="3686" y="58456"/>
                  </a:lnTo>
                  <a:lnTo>
                    <a:pt x="5354" y="74930"/>
                  </a:lnTo>
                  <a:lnTo>
                    <a:pt x="6772" y="92499"/>
                  </a:lnTo>
                  <a:lnTo>
                    <a:pt x="8043" y="110841"/>
                  </a:lnTo>
                  <a:lnTo>
                    <a:pt x="9502" y="129446"/>
                  </a:lnTo>
                  <a:lnTo>
                    <a:pt x="11330" y="147992"/>
                  </a:lnTo>
                  <a:lnTo>
                    <a:pt x="13389" y="166359"/>
                  </a:lnTo>
                  <a:lnTo>
                    <a:pt x="15317" y="184530"/>
                  </a:lnTo>
                  <a:lnTo>
                    <a:pt x="16910" y="202526"/>
                  </a:lnTo>
                  <a:lnTo>
                    <a:pt x="18133" y="220222"/>
                  </a:lnTo>
                  <a:lnTo>
                    <a:pt x="19029" y="237345"/>
                  </a:lnTo>
                  <a:lnTo>
                    <a:pt x="19667" y="253793"/>
                  </a:lnTo>
                  <a:lnTo>
                    <a:pt x="20111" y="269620"/>
                  </a:lnTo>
                  <a:lnTo>
                    <a:pt x="20416" y="284942"/>
                  </a:lnTo>
                  <a:lnTo>
                    <a:pt x="20626" y="299785"/>
                  </a:lnTo>
                  <a:lnTo>
                    <a:pt x="20777" y="310844"/>
                  </a:lnTo>
                  <a:lnTo>
                    <a:pt x="20890" y="314040"/>
                  </a:lnTo>
                  <a:lnTo>
                    <a:pt x="20966" y="310930"/>
                  </a:lnTo>
                  <a:lnTo>
                    <a:pt x="21180" y="303905"/>
                  </a:lnTo>
                  <a:lnTo>
                    <a:pt x="21852" y="294823"/>
                  </a:lnTo>
                  <a:lnTo>
                    <a:pt x="23118" y="284777"/>
                  </a:lnTo>
                  <a:lnTo>
                    <a:pt x="24951" y="274324"/>
                  </a:lnTo>
                  <a:lnTo>
                    <a:pt x="27251" y="263722"/>
                  </a:lnTo>
                  <a:lnTo>
                    <a:pt x="29919" y="253101"/>
                  </a:lnTo>
                  <a:lnTo>
                    <a:pt x="33184" y="243161"/>
                  </a:lnTo>
                  <a:lnTo>
                    <a:pt x="37587" y="235141"/>
                  </a:lnTo>
                  <a:lnTo>
                    <a:pt x="43324" y="229576"/>
                  </a:lnTo>
                  <a:lnTo>
                    <a:pt x="50125" y="226822"/>
                  </a:lnTo>
                  <a:lnTo>
                    <a:pt x="57454" y="227392"/>
                  </a:lnTo>
                  <a:lnTo>
                    <a:pt x="64934" y="231225"/>
                  </a:lnTo>
                  <a:lnTo>
                    <a:pt x="72225" y="237831"/>
                  </a:lnTo>
                  <a:lnTo>
                    <a:pt x="78961" y="246600"/>
                  </a:lnTo>
                  <a:lnTo>
                    <a:pt x="85004" y="256964"/>
                  </a:lnTo>
                  <a:lnTo>
                    <a:pt x="90399" y="268306"/>
                  </a:lnTo>
                  <a:lnTo>
                    <a:pt x="95265" y="279975"/>
                  </a:lnTo>
                  <a:lnTo>
                    <a:pt x="99723" y="291599"/>
                  </a:lnTo>
                  <a:lnTo>
                    <a:pt x="103719" y="303198"/>
                  </a:lnTo>
                  <a:lnTo>
                    <a:pt x="107031" y="315060"/>
                  </a:lnTo>
                  <a:lnTo>
                    <a:pt x="109599" y="327335"/>
                  </a:lnTo>
                  <a:lnTo>
                    <a:pt x="111663" y="339870"/>
                  </a:lnTo>
                  <a:lnTo>
                    <a:pt x="113665" y="352293"/>
                  </a:lnTo>
                  <a:lnTo>
                    <a:pt x="115869" y="364304"/>
                  </a:lnTo>
                  <a:lnTo>
                    <a:pt x="118476" y="372703"/>
                  </a:lnTo>
                  <a:lnTo>
                    <a:pt x="121463" y="373992"/>
                  </a:lnTo>
                  <a:lnTo>
                    <a:pt x="124696" y="370150"/>
                  </a:lnTo>
                  <a:lnTo>
                    <a:pt x="128442" y="363359"/>
                  </a:lnTo>
                  <a:lnTo>
                    <a:pt x="132859" y="355106"/>
                  </a:lnTo>
                  <a:lnTo>
                    <a:pt x="137925" y="346433"/>
                  </a:lnTo>
                  <a:lnTo>
                    <a:pt x="143536" y="337869"/>
                  </a:lnTo>
                  <a:lnTo>
                    <a:pt x="149731" y="329761"/>
                  </a:lnTo>
                  <a:lnTo>
                    <a:pt x="156706" y="322436"/>
                  </a:lnTo>
                  <a:lnTo>
                    <a:pt x="164504" y="315976"/>
                  </a:lnTo>
                  <a:lnTo>
                    <a:pt x="173026" y="310293"/>
                  </a:lnTo>
                  <a:lnTo>
                    <a:pt x="182123" y="305229"/>
                  </a:lnTo>
                  <a:lnTo>
                    <a:pt x="191651" y="300633"/>
                  </a:lnTo>
                  <a:lnTo>
                    <a:pt x="201489" y="296373"/>
                  </a:lnTo>
                  <a:lnTo>
                    <a:pt x="211545" y="292351"/>
                  </a:lnTo>
                  <a:lnTo>
                    <a:pt x="221741" y="288479"/>
                  </a:lnTo>
                  <a:lnTo>
                    <a:pt x="231534" y="284215"/>
                  </a:lnTo>
                  <a:lnTo>
                    <a:pt x="239973" y="278603"/>
                  </a:lnTo>
                  <a:lnTo>
                    <a:pt x="246630" y="271242"/>
                  </a:lnTo>
                  <a:lnTo>
                    <a:pt x="251099" y="262703"/>
                  </a:lnTo>
                  <a:lnTo>
                    <a:pt x="252749" y="254201"/>
                  </a:lnTo>
                  <a:lnTo>
                    <a:pt x="251517" y="246460"/>
                  </a:lnTo>
                  <a:lnTo>
                    <a:pt x="247621" y="239997"/>
                  </a:lnTo>
                  <a:lnTo>
                    <a:pt x="241285" y="235347"/>
                  </a:lnTo>
                  <a:lnTo>
                    <a:pt x="232891" y="232604"/>
                  </a:lnTo>
                  <a:lnTo>
                    <a:pt x="223208" y="231697"/>
                  </a:lnTo>
                  <a:lnTo>
                    <a:pt x="213268" y="232586"/>
                  </a:lnTo>
                  <a:lnTo>
                    <a:pt x="203666" y="235070"/>
                  </a:lnTo>
                  <a:lnTo>
                    <a:pt x="194597" y="239005"/>
                  </a:lnTo>
                  <a:lnTo>
                    <a:pt x="186045" y="244385"/>
                  </a:lnTo>
                  <a:lnTo>
                    <a:pt x="177932" y="251080"/>
                  </a:lnTo>
                  <a:lnTo>
                    <a:pt x="170482" y="259013"/>
                  </a:lnTo>
                  <a:lnTo>
                    <a:pt x="164222" y="268242"/>
                  </a:lnTo>
                  <a:lnTo>
                    <a:pt x="159341" y="278672"/>
                  </a:lnTo>
                  <a:lnTo>
                    <a:pt x="155723" y="290100"/>
                  </a:lnTo>
                  <a:lnTo>
                    <a:pt x="153128" y="302295"/>
                  </a:lnTo>
                  <a:lnTo>
                    <a:pt x="151317" y="315045"/>
                  </a:lnTo>
                  <a:lnTo>
                    <a:pt x="150403" y="327859"/>
                  </a:lnTo>
                  <a:lnTo>
                    <a:pt x="150838" y="340002"/>
                  </a:lnTo>
                  <a:lnTo>
                    <a:pt x="152768" y="351119"/>
                  </a:lnTo>
                  <a:lnTo>
                    <a:pt x="156369" y="360888"/>
                  </a:lnTo>
                  <a:lnTo>
                    <a:pt x="161992" y="368853"/>
                  </a:lnTo>
                  <a:lnTo>
                    <a:pt x="169622" y="374941"/>
                  </a:lnTo>
                  <a:lnTo>
                    <a:pt x="178645" y="379062"/>
                  </a:lnTo>
                  <a:lnTo>
                    <a:pt x="188070" y="380947"/>
                  </a:lnTo>
                  <a:lnTo>
                    <a:pt x="197291" y="380661"/>
                  </a:lnTo>
                  <a:lnTo>
                    <a:pt x="206087" y="378541"/>
                  </a:lnTo>
                  <a:lnTo>
                    <a:pt x="214447" y="374992"/>
                  </a:lnTo>
                  <a:lnTo>
                    <a:pt x="222438" y="370388"/>
                  </a:lnTo>
                  <a:lnTo>
                    <a:pt x="230143" y="365030"/>
                  </a:lnTo>
                  <a:lnTo>
                    <a:pt x="237638" y="359143"/>
                  </a:lnTo>
                  <a:lnTo>
                    <a:pt x="244980" y="352886"/>
                  </a:lnTo>
                  <a:lnTo>
                    <a:pt x="252048" y="346211"/>
                  </a:lnTo>
                  <a:lnTo>
                    <a:pt x="258570" y="338891"/>
                  </a:lnTo>
                  <a:lnTo>
                    <a:pt x="264441" y="330875"/>
                  </a:lnTo>
                  <a:lnTo>
                    <a:pt x="269900" y="323060"/>
                  </a:lnTo>
                  <a:lnTo>
                    <a:pt x="276203" y="317404"/>
                  </a:lnTo>
                  <a:lnTo>
                    <a:pt x="283667" y="315140"/>
                  </a:lnTo>
                  <a:lnTo>
                    <a:pt x="290613" y="316213"/>
                  </a:lnTo>
                  <a:lnTo>
                    <a:pt x="296614" y="320011"/>
                  </a:lnTo>
                  <a:lnTo>
                    <a:pt x="301666" y="326016"/>
                  </a:lnTo>
                  <a:lnTo>
                    <a:pt x="305682" y="333962"/>
                  </a:lnTo>
                  <a:lnTo>
                    <a:pt x="308691" y="343506"/>
                  </a:lnTo>
                  <a:lnTo>
                    <a:pt x="310056" y="353064"/>
                  </a:lnTo>
                  <a:lnTo>
                    <a:pt x="308517" y="358877"/>
                  </a:lnTo>
                  <a:lnTo>
                    <a:pt x="304674" y="359054"/>
                  </a:lnTo>
                  <a:lnTo>
                    <a:pt x="300358" y="355370"/>
                  </a:lnTo>
                  <a:lnTo>
                    <a:pt x="296182" y="349294"/>
                  </a:lnTo>
                  <a:lnTo>
                    <a:pt x="292206" y="341691"/>
                  </a:lnTo>
                  <a:lnTo>
                    <a:pt x="288395" y="333095"/>
                  </a:lnTo>
                  <a:lnTo>
                    <a:pt x="285026" y="323846"/>
                  </a:lnTo>
                  <a:lnTo>
                    <a:pt x="282678" y="314167"/>
                  </a:lnTo>
                  <a:lnTo>
                    <a:pt x="281589" y="304208"/>
                  </a:lnTo>
                  <a:lnTo>
                    <a:pt x="281844" y="294227"/>
                  </a:lnTo>
                  <a:lnTo>
                    <a:pt x="283537" y="284597"/>
                  </a:lnTo>
                  <a:lnTo>
                    <a:pt x="286572" y="275487"/>
                  </a:lnTo>
                  <a:lnTo>
                    <a:pt x="290880" y="266895"/>
                  </a:lnTo>
                  <a:lnTo>
                    <a:pt x="296512" y="258737"/>
                  </a:lnTo>
                  <a:lnTo>
                    <a:pt x="303372" y="250919"/>
                  </a:lnTo>
                  <a:lnTo>
                    <a:pt x="311249" y="243514"/>
                  </a:lnTo>
                  <a:lnTo>
                    <a:pt x="319905" y="236760"/>
                  </a:lnTo>
                  <a:lnTo>
                    <a:pt x="329133" y="230733"/>
                  </a:lnTo>
                  <a:lnTo>
                    <a:pt x="338770" y="225364"/>
                  </a:lnTo>
                  <a:lnTo>
                    <a:pt x="348692" y="220522"/>
                  </a:lnTo>
                  <a:lnTo>
                    <a:pt x="358801" y="216084"/>
                  </a:lnTo>
                  <a:lnTo>
                    <a:pt x="368772" y="212089"/>
                  </a:lnTo>
                  <a:lnTo>
                    <a:pt x="379131" y="208352"/>
                  </a:lnTo>
                  <a:lnTo>
                    <a:pt x="391904" y="204542"/>
                  </a:lnTo>
                  <a:lnTo>
                    <a:pt x="410612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18610" y="405265"/>
              <a:ext cx="155970" cy="189127"/>
            </a:xfrm>
            <a:custGeom>
              <a:avLst/>
              <a:gdLst/>
              <a:ahLst/>
              <a:cxnLst/>
              <a:rect l="0" t="0" r="0" b="0"/>
              <a:pathLst>
                <a:path w="155970" h="189127">
                  <a:moveTo>
                    <a:pt x="113855" y="48118"/>
                  </a:moveTo>
                  <a:lnTo>
                    <a:pt x="107988" y="39317"/>
                  </a:lnTo>
                  <a:lnTo>
                    <a:pt x="102422" y="30970"/>
                  </a:lnTo>
                  <a:lnTo>
                    <a:pt x="96614" y="22289"/>
                  </a:lnTo>
                  <a:lnTo>
                    <a:pt x="90188" y="13860"/>
                  </a:lnTo>
                  <a:lnTo>
                    <a:pt x="82561" y="6959"/>
                  </a:lnTo>
                  <a:lnTo>
                    <a:pt x="73536" y="2193"/>
                  </a:lnTo>
                  <a:lnTo>
                    <a:pt x="63554" y="0"/>
                  </a:lnTo>
                  <a:lnTo>
                    <a:pt x="53476" y="957"/>
                  </a:lnTo>
                  <a:lnTo>
                    <a:pt x="43817" y="5054"/>
                  </a:lnTo>
                  <a:lnTo>
                    <a:pt x="34896" y="11840"/>
                  </a:lnTo>
                  <a:lnTo>
                    <a:pt x="26983" y="20730"/>
                  </a:lnTo>
                  <a:lnTo>
                    <a:pt x="20115" y="31185"/>
                  </a:lnTo>
                  <a:lnTo>
                    <a:pt x="14317" y="42927"/>
                  </a:lnTo>
                  <a:lnTo>
                    <a:pt x="9706" y="55930"/>
                  </a:lnTo>
                  <a:lnTo>
                    <a:pt x="6229" y="70076"/>
                  </a:lnTo>
                  <a:lnTo>
                    <a:pt x="3705" y="84997"/>
                  </a:lnTo>
                  <a:lnTo>
                    <a:pt x="1918" y="100165"/>
                  </a:lnTo>
                  <a:lnTo>
                    <a:pt x="680" y="115254"/>
                  </a:lnTo>
                  <a:lnTo>
                    <a:pt x="0" y="129979"/>
                  </a:lnTo>
                  <a:lnTo>
                    <a:pt x="67" y="144021"/>
                  </a:lnTo>
                  <a:lnTo>
                    <a:pt x="935" y="157262"/>
                  </a:lnTo>
                  <a:lnTo>
                    <a:pt x="2840" y="169119"/>
                  </a:lnTo>
                  <a:lnTo>
                    <a:pt x="6255" y="178500"/>
                  </a:lnTo>
                  <a:lnTo>
                    <a:pt x="11288" y="185020"/>
                  </a:lnTo>
                  <a:lnTo>
                    <a:pt x="17432" y="188601"/>
                  </a:lnTo>
                  <a:lnTo>
                    <a:pt x="23780" y="189126"/>
                  </a:lnTo>
                  <a:lnTo>
                    <a:pt x="29783" y="186849"/>
                  </a:lnTo>
                  <a:lnTo>
                    <a:pt x="35267" y="182272"/>
                  </a:lnTo>
                  <a:lnTo>
                    <a:pt x="40251" y="175938"/>
                  </a:lnTo>
                  <a:lnTo>
                    <a:pt x="44822" y="168313"/>
                  </a:lnTo>
                  <a:lnTo>
                    <a:pt x="49077" y="159605"/>
                  </a:lnTo>
                  <a:lnTo>
                    <a:pt x="53104" y="149785"/>
                  </a:lnTo>
                  <a:lnTo>
                    <a:pt x="56963" y="138921"/>
                  </a:lnTo>
                  <a:lnTo>
                    <a:pt x="60540" y="127186"/>
                  </a:lnTo>
                  <a:lnTo>
                    <a:pt x="63564" y="114777"/>
                  </a:lnTo>
                  <a:lnTo>
                    <a:pt x="65944" y="101901"/>
                  </a:lnTo>
                  <a:lnTo>
                    <a:pt x="68231" y="89857"/>
                  </a:lnTo>
                  <a:lnTo>
                    <a:pt x="71375" y="82155"/>
                  </a:lnTo>
                  <a:lnTo>
                    <a:pt x="75222" y="80667"/>
                  </a:lnTo>
                  <a:lnTo>
                    <a:pt x="79014" y="83529"/>
                  </a:lnTo>
                  <a:lnTo>
                    <a:pt x="82786" y="88946"/>
                  </a:lnTo>
                  <a:lnTo>
                    <a:pt x="86925" y="95613"/>
                  </a:lnTo>
                  <a:lnTo>
                    <a:pt x="91638" y="102774"/>
                  </a:lnTo>
                  <a:lnTo>
                    <a:pt x="97257" y="109747"/>
                  </a:lnTo>
                  <a:lnTo>
                    <a:pt x="104304" y="115768"/>
                  </a:lnTo>
                  <a:lnTo>
                    <a:pt x="112916" y="120529"/>
                  </a:lnTo>
                  <a:lnTo>
                    <a:pt x="122312" y="124094"/>
                  </a:lnTo>
                  <a:lnTo>
                    <a:pt x="131920" y="127050"/>
                  </a:lnTo>
                  <a:lnTo>
                    <a:pt x="142583" y="129652"/>
                  </a:lnTo>
                  <a:lnTo>
                    <a:pt x="155969" y="1323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65320" y="393388"/>
              <a:ext cx="125115" cy="196866"/>
            </a:xfrm>
            <a:custGeom>
              <a:avLst/>
              <a:gdLst/>
              <a:ahLst/>
              <a:cxnLst/>
              <a:rect l="0" t="0" r="0" b="0"/>
              <a:pathLst>
                <a:path w="125115" h="196866">
                  <a:moveTo>
                    <a:pt x="9300" y="59995"/>
                  </a:moveTo>
                  <a:lnTo>
                    <a:pt x="9299" y="71797"/>
                  </a:lnTo>
                  <a:lnTo>
                    <a:pt x="9299" y="83566"/>
                  </a:lnTo>
                  <a:lnTo>
                    <a:pt x="9299" y="96457"/>
                  </a:lnTo>
                  <a:lnTo>
                    <a:pt x="9299" y="110304"/>
                  </a:lnTo>
                  <a:lnTo>
                    <a:pt x="9299" y="124633"/>
                  </a:lnTo>
                  <a:lnTo>
                    <a:pt x="9304" y="139098"/>
                  </a:lnTo>
                  <a:lnTo>
                    <a:pt x="9477" y="153375"/>
                  </a:lnTo>
                  <a:lnTo>
                    <a:pt x="10125" y="167103"/>
                  </a:lnTo>
                  <a:lnTo>
                    <a:pt x="11350" y="180070"/>
                  </a:lnTo>
                  <a:lnTo>
                    <a:pt x="12129" y="189714"/>
                  </a:lnTo>
                  <a:lnTo>
                    <a:pt x="11332" y="192711"/>
                  </a:lnTo>
                  <a:lnTo>
                    <a:pt x="9515" y="189943"/>
                  </a:lnTo>
                  <a:lnTo>
                    <a:pt x="7278" y="183203"/>
                  </a:lnTo>
                  <a:lnTo>
                    <a:pt x="5146" y="173884"/>
                  </a:lnTo>
                  <a:lnTo>
                    <a:pt x="3378" y="162906"/>
                  </a:lnTo>
                  <a:lnTo>
                    <a:pt x="2020" y="150697"/>
                  </a:lnTo>
                  <a:lnTo>
                    <a:pt x="1025" y="137324"/>
                  </a:lnTo>
                  <a:lnTo>
                    <a:pt x="321" y="122906"/>
                  </a:lnTo>
                  <a:lnTo>
                    <a:pt x="0" y="107960"/>
                  </a:lnTo>
                  <a:lnTo>
                    <a:pt x="308" y="93301"/>
                  </a:lnTo>
                  <a:lnTo>
                    <a:pt x="1329" y="79364"/>
                  </a:lnTo>
                  <a:lnTo>
                    <a:pt x="2998" y="66225"/>
                  </a:lnTo>
                  <a:lnTo>
                    <a:pt x="5188" y="53787"/>
                  </a:lnTo>
                  <a:lnTo>
                    <a:pt x="7782" y="41909"/>
                  </a:lnTo>
                  <a:lnTo>
                    <a:pt x="10998" y="30779"/>
                  </a:lnTo>
                  <a:lnTo>
                    <a:pt x="15368" y="20896"/>
                  </a:lnTo>
                  <a:lnTo>
                    <a:pt x="21086" y="12443"/>
                  </a:lnTo>
                  <a:lnTo>
                    <a:pt x="28046" y="5783"/>
                  </a:lnTo>
                  <a:lnTo>
                    <a:pt x="36014" y="1589"/>
                  </a:lnTo>
                  <a:lnTo>
                    <a:pt x="44740" y="0"/>
                  </a:lnTo>
                  <a:lnTo>
                    <a:pt x="53853" y="865"/>
                  </a:lnTo>
                  <a:lnTo>
                    <a:pt x="62882" y="4023"/>
                  </a:lnTo>
                  <a:lnTo>
                    <a:pt x="71575" y="9142"/>
                  </a:lnTo>
                  <a:lnTo>
                    <a:pt x="79714" y="15814"/>
                  </a:lnTo>
                  <a:lnTo>
                    <a:pt x="87035" y="23645"/>
                  </a:lnTo>
                  <a:lnTo>
                    <a:pt x="93472" y="32317"/>
                  </a:lnTo>
                  <a:lnTo>
                    <a:pt x="98967" y="41747"/>
                  </a:lnTo>
                  <a:lnTo>
                    <a:pt x="103366" y="52061"/>
                  </a:lnTo>
                  <a:lnTo>
                    <a:pt x="106702" y="63256"/>
                  </a:lnTo>
                  <a:lnTo>
                    <a:pt x="109302" y="75045"/>
                  </a:lnTo>
                  <a:lnTo>
                    <a:pt x="111670" y="86959"/>
                  </a:lnTo>
                  <a:lnTo>
                    <a:pt x="114116" y="98718"/>
                  </a:lnTo>
                  <a:lnTo>
                    <a:pt x="116593" y="110395"/>
                  </a:lnTo>
                  <a:lnTo>
                    <a:pt x="118802" y="122301"/>
                  </a:lnTo>
                  <a:lnTo>
                    <a:pt x="120584" y="134594"/>
                  </a:lnTo>
                  <a:lnTo>
                    <a:pt x="121936" y="146874"/>
                  </a:lnTo>
                  <a:lnTo>
                    <a:pt x="123066" y="159574"/>
                  </a:lnTo>
                  <a:lnTo>
                    <a:pt x="124068" y="174930"/>
                  </a:lnTo>
                  <a:lnTo>
                    <a:pt x="125114" y="1968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13386" y="379591"/>
              <a:ext cx="104317" cy="201513"/>
            </a:xfrm>
            <a:custGeom>
              <a:avLst/>
              <a:gdLst/>
              <a:ahLst/>
              <a:cxnLst/>
              <a:rect l="0" t="0" r="0" b="0"/>
              <a:pathLst>
                <a:path w="104317" h="201513">
                  <a:moveTo>
                    <a:pt x="8632" y="136963"/>
                  </a:moveTo>
                  <a:lnTo>
                    <a:pt x="17500" y="134030"/>
                  </a:lnTo>
                  <a:lnTo>
                    <a:pt x="26487" y="131247"/>
                  </a:lnTo>
                  <a:lnTo>
                    <a:pt x="36474" y="128343"/>
                  </a:lnTo>
                  <a:lnTo>
                    <a:pt x="47109" y="125130"/>
                  </a:lnTo>
                  <a:lnTo>
                    <a:pt x="57624" y="121316"/>
                  </a:lnTo>
                  <a:lnTo>
                    <a:pt x="67571" y="116795"/>
                  </a:lnTo>
                  <a:lnTo>
                    <a:pt x="76684" y="111458"/>
                  </a:lnTo>
                  <a:lnTo>
                    <a:pt x="84723" y="105122"/>
                  </a:lnTo>
                  <a:lnTo>
                    <a:pt x="91672" y="97784"/>
                  </a:lnTo>
                  <a:lnTo>
                    <a:pt x="97352" y="89585"/>
                  </a:lnTo>
                  <a:lnTo>
                    <a:pt x="101352" y="80712"/>
                  </a:lnTo>
                  <a:lnTo>
                    <a:pt x="103601" y="71337"/>
                  </a:lnTo>
                  <a:lnTo>
                    <a:pt x="104316" y="61603"/>
                  </a:lnTo>
                  <a:lnTo>
                    <a:pt x="103818" y="51616"/>
                  </a:lnTo>
                  <a:lnTo>
                    <a:pt x="102403" y="41464"/>
                  </a:lnTo>
                  <a:lnTo>
                    <a:pt x="99997" y="31529"/>
                  </a:lnTo>
                  <a:lnTo>
                    <a:pt x="96180" y="22464"/>
                  </a:lnTo>
                  <a:lnTo>
                    <a:pt x="90835" y="14563"/>
                  </a:lnTo>
                  <a:lnTo>
                    <a:pt x="84127" y="8106"/>
                  </a:lnTo>
                  <a:lnTo>
                    <a:pt x="76332" y="3517"/>
                  </a:lnTo>
                  <a:lnTo>
                    <a:pt x="67719" y="845"/>
                  </a:lnTo>
                  <a:lnTo>
                    <a:pt x="58683" y="0"/>
                  </a:lnTo>
                  <a:lnTo>
                    <a:pt x="49704" y="936"/>
                  </a:lnTo>
                  <a:lnTo>
                    <a:pt x="41045" y="3456"/>
                  </a:lnTo>
                  <a:lnTo>
                    <a:pt x="32930" y="7416"/>
                  </a:lnTo>
                  <a:lnTo>
                    <a:pt x="25624" y="12813"/>
                  </a:lnTo>
                  <a:lnTo>
                    <a:pt x="19195" y="19524"/>
                  </a:lnTo>
                  <a:lnTo>
                    <a:pt x="13709" y="27640"/>
                  </a:lnTo>
                  <a:lnTo>
                    <a:pt x="9314" y="37522"/>
                  </a:lnTo>
                  <a:lnTo>
                    <a:pt x="5985" y="49205"/>
                  </a:lnTo>
                  <a:lnTo>
                    <a:pt x="3561" y="62289"/>
                  </a:lnTo>
                  <a:lnTo>
                    <a:pt x="1842" y="76133"/>
                  </a:lnTo>
                  <a:lnTo>
                    <a:pt x="649" y="90291"/>
                  </a:lnTo>
                  <a:lnTo>
                    <a:pt x="0" y="104371"/>
                  </a:lnTo>
                  <a:lnTo>
                    <a:pt x="88" y="117972"/>
                  </a:lnTo>
                  <a:lnTo>
                    <a:pt x="965" y="130925"/>
                  </a:lnTo>
                  <a:lnTo>
                    <a:pt x="2707" y="143097"/>
                  </a:lnTo>
                  <a:lnTo>
                    <a:pt x="5480" y="154287"/>
                  </a:lnTo>
                  <a:lnTo>
                    <a:pt x="9278" y="164479"/>
                  </a:lnTo>
                  <a:lnTo>
                    <a:pt x="14116" y="173648"/>
                  </a:lnTo>
                  <a:lnTo>
                    <a:pt x="20114" y="181669"/>
                  </a:lnTo>
                  <a:lnTo>
                    <a:pt x="27222" y="188577"/>
                  </a:lnTo>
                  <a:lnTo>
                    <a:pt x="35267" y="194217"/>
                  </a:lnTo>
                  <a:lnTo>
                    <a:pt x="44036" y="198183"/>
                  </a:lnTo>
                  <a:lnTo>
                    <a:pt x="53332" y="200411"/>
                  </a:lnTo>
                  <a:lnTo>
                    <a:pt x="62739" y="201277"/>
                  </a:lnTo>
                  <a:lnTo>
                    <a:pt x="72649" y="201512"/>
                  </a:lnTo>
                  <a:lnTo>
                    <a:pt x="85050" y="201138"/>
                  </a:lnTo>
                  <a:lnTo>
                    <a:pt x="103389" y="2001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48361" y="400741"/>
              <a:ext cx="174287" cy="197337"/>
            </a:xfrm>
            <a:custGeom>
              <a:avLst/>
              <a:gdLst/>
              <a:ahLst/>
              <a:cxnLst/>
              <a:rect l="0" t="0" r="0" b="0"/>
              <a:pathLst>
                <a:path w="174287" h="197337">
                  <a:moveTo>
                    <a:pt x="0" y="31585"/>
                  </a:moveTo>
                  <a:lnTo>
                    <a:pt x="0" y="43387"/>
                  </a:lnTo>
                  <a:lnTo>
                    <a:pt x="0" y="55156"/>
                  </a:lnTo>
                  <a:lnTo>
                    <a:pt x="4" y="68042"/>
                  </a:lnTo>
                  <a:lnTo>
                    <a:pt x="177" y="81717"/>
                  </a:lnTo>
                  <a:lnTo>
                    <a:pt x="826" y="95397"/>
                  </a:lnTo>
                  <a:lnTo>
                    <a:pt x="2079" y="108614"/>
                  </a:lnTo>
                  <a:lnTo>
                    <a:pt x="3904" y="121238"/>
                  </a:lnTo>
                  <a:lnTo>
                    <a:pt x="6202" y="133317"/>
                  </a:lnTo>
                  <a:lnTo>
                    <a:pt x="8861" y="144933"/>
                  </a:lnTo>
                  <a:lnTo>
                    <a:pt x="11976" y="155368"/>
                  </a:lnTo>
                  <a:lnTo>
                    <a:pt x="16557" y="162937"/>
                  </a:lnTo>
                  <a:lnTo>
                    <a:pt x="22755" y="166438"/>
                  </a:lnTo>
                  <a:lnTo>
                    <a:pt x="28857" y="165653"/>
                  </a:lnTo>
                  <a:lnTo>
                    <a:pt x="34335" y="161226"/>
                  </a:lnTo>
                  <a:lnTo>
                    <a:pt x="39422" y="154983"/>
                  </a:lnTo>
                  <a:lnTo>
                    <a:pt x="45397" y="149792"/>
                  </a:lnTo>
                  <a:lnTo>
                    <a:pt x="52589" y="147650"/>
                  </a:lnTo>
                  <a:lnTo>
                    <a:pt x="59342" y="149199"/>
                  </a:lnTo>
                  <a:lnTo>
                    <a:pt x="65227" y="154068"/>
                  </a:lnTo>
                  <a:lnTo>
                    <a:pt x="70543" y="161248"/>
                  </a:lnTo>
                  <a:lnTo>
                    <a:pt x="75805" y="169447"/>
                  </a:lnTo>
                  <a:lnTo>
                    <a:pt x="81316" y="177840"/>
                  </a:lnTo>
                  <a:lnTo>
                    <a:pt x="87493" y="185576"/>
                  </a:lnTo>
                  <a:lnTo>
                    <a:pt x="94926" y="191631"/>
                  </a:lnTo>
                  <a:lnTo>
                    <a:pt x="103810" y="195612"/>
                  </a:lnTo>
                  <a:lnTo>
                    <a:pt x="113690" y="197336"/>
                  </a:lnTo>
                  <a:lnTo>
                    <a:pt x="123699" y="196539"/>
                  </a:lnTo>
                  <a:lnTo>
                    <a:pt x="133309" y="193335"/>
                  </a:lnTo>
                  <a:lnTo>
                    <a:pt x="142199" y="187951"/>
                  </a:lnTo>
                  <a:lnTo>
                    <a:pt x="150089" y="180534"/>
                  </a:lnTo>
                  <a:lnTo>
                    <a:pt x="156942" y="171361"/>
                  </a:lnTo>
                  <a:lnTo>
                    <a:pt x="162729" y="160629"/>
                  </a:lnTo>
                  <a:lnTo>
                    <a:pt x="167333" y="148379"/>
                  </a:lnTo>
                  <a:lnTo>
                    <a:pt x="170801" y="134769"/>
                  </a:lnTo>
                  <a:lnTo>
                    <a:pt x="173149" y="120055"/>
                  </a:lnTo>
                  <a:lnTo>
                    <a:pt x="174286" y="104501"/>
                  </a:lnTo>
                  <a:lnTo>
                    <a:pt x="174279" y="88348"/>
                  </a:lnTo>
                  <a:lnTo>
                    <a:pt x="173472" y="72148"/>
                  </a:lnTo>
                  <a:lnTo>
                    <a:pt x="172319" y="54968"/>
                  </a:lnTo>
                  <a:lnTo>
                    <a:pt x="170724" y="3306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081115" y="221756"/>
            <a:ext cx="1536076" cy="484312"/>
            <a:chOff x="8081115" y="221756"/>
            <a:chExt cx="1536076" cy="484312"/>
          </a:xfrm>
        </p:grpSpPr>
        <p:sp>
          <p:nvSpPr>
            <p:cNvPr id="41" name="Freeform 40"/>
            <p:cNvSpPr/>
            <p:nvPr/>
          </p:nvSpPr>
          <p:spPr>
            <a:xfrm>
              <a:off x="8081115" y="221756"/>
              <a:ext cx="161423" cy="414781"/>
            </a:xfrm>
            <a:custGeom>
              <a:avLst/>
              <a:gdLst/>
              <a:ahLst/>
              <a:cxnLst/>
              <a:rect l="0" t="0" r="0" b="0"/>
              <a:pathLst>
                <a:path w="161423" h="414781">
                  <a:moveTo>
                    <a:pt x="19971" y="0"/>
                  </a:moveTo>
                  <a:lnTo>
                    <a:pt x="17104" y="8869"/>
                  </a:lnTo>
                  <a:lnTo>
                    <a:pt x="14962" y="17855"/>
                  </a:lnTo>
                  <a:lnTo>
                    <a:pt x="13359" y="27850"/>
                  </a:lnTo>
                  <a:lnTo>
                    <a:pt x="12179" y="38831"/>
                  </a:lnTo>
                  <a:lnTo>
                    <a:pt x="11330" y="50643"/>
                  </a:lnTo>
                  <a:lnTo>
                    <a:pt x="10733" y="63101"/>
                  </a:lnTo>
                  <a:lnTo>
                    <a:pt x="10319" y="76039"/>
                  </a:lnTo>
                  <a:lnTo>
                    <a:pt x="10034" y="89320"/>
                  </a:lnTo>
                  <a:lnTo>
                    <a:pt x="9841" y="102851"/>
                  </a:lnTo>
                  <a:lnTo>
                    <a:pt x="9710" y="116884"/>
                  </a:lnTo>
                  <a:lnTo>
                    <a:pt x="9622" y="131984"/>
                  </a:lnTo>
                  <a:lnTo>
                    <a:pt x="9563" y="148365"/>
                  </a:lnTo>
                  <a:lnTo>
                    <a:pt x="9522" y="165774"/>
                  </a:lnTo>
                  <a:lnTo>
                    <a:pt x="9496" y="183686"/>
                  </a:lnTo>
                  <a:lnTo>
                    <a:pt x="9478" y="201731"/>
                  </a:lnTo>
                  <a:lnTo>
                    <a:pt x="9466" y="219575"/>
                  </a:lnTo>
                  <a:lnTo>
                    <a:pt x="9457" y="236856"/>
                  </a:lnTo>
                  <a:lnTo>
                    <a:pt x="9453" y="253438"/>
                  </a:lnTo>
                  <a:lnTo>
                    <a:pt x="9450" y="269369"/>
                  </a:lnTo>
                  <a:lnTo>
                    <a:pt x="9447" y="284768"/>
                  </a:lnTo>
                  <a:lnTo>
                    <a:pt x="9446" y="299762"/>
                  </a:lnTo>
                  <a:lnTo>
                    <a:pt x="9444" y="314462"/>
                  </a:lnTo>
                  <a:lnTo>
                    <a:pt x="9444" y="328953"/>
                  </a:lnTo>
                  <a:lnTo>
                    <a:pt x="9433" y="343268"/>
                  </a:lnTo>
                  <a:lnTo>
                    <a:pt x="8975" y="356325"/>
                  </a:lnTo>
                  <a:lnTo>
                    <a:pt x="7419" y="364596"/>
                  </a:lnTo>
                  <a:lnTo>
                    <a:pt x="5216" y="365939"/>
                  </a:lnTo>
                  <a:lnTo>
                    <a:pt x="3306" y="362130"/>
                  </a:lnTo>
                  <a:lnTo>
                    <a:pt x="1905" y="354897"/>
                  </a:lnTo>
                  <a:lnTo>
                    <a:pt x="931" y="345393"/>
                  </a:lnTo>
                  <a:lnTo>
                    <a:pt x="274" y="334382"/>
                  </a:lnTo>
                  <a:lnTo>
                    <a:pt x="0" y="322531"/>
                  </a:lnTo>
                  <a:lnTo>
                    <a:pt x="347" y="310484"/>
                  </a:lnTo>
                  <a:lnTo>
                    <a:pt x="1404" y="298600"/>
                  </a:lnTo>
                  <a:lnTo>
                    <a:pt x="3267" y="287157"/>
                  </a:lnTo>
                  <a:lnTo>
                    <a:pt x="6122" y="276462"/>
                  </a:lnTo>
                  <a:lnTo>
                    <a:pt x="9970" y="266598"/>
                  </a:lnTo>
                  <a:lnTo>
                    <a:pt x="14675" y="257481"/>
                  </a:lnTo>
                  <a:lnTo>
                    <a:pt x="20050" y="248962"/>
                  </a:lnTo>
                  <a:lnTo>
                    <a:pt x="25932" y="240902"/>
                  </a:lnTo>
                  <a:lnTo>
                    <a:pt x="32506" y="233504"/>
                  </a:lnTo>
                  <a:lnTo>
                    <a:pt x="40283" y="227286"/>
                  </a:lnTo>
                  <a:lnTo>
                    <a:pt x="49439" y="222442"/>
                  </a:lnTo>
                  <a:lnTo>
                    <a:pt x="59690" y="219020"/>
                  </a:lnTo>
                  <a:lnTo>
                    <a:pt x="70488" y="217090"/>
                  </a:lnTo>
                  <a:lnTo>
                    <a:pt x="81450" y="216542"/>
                  </a:lnTo>
                  <a:lnTo>
                    <a:pt x="92233" y="217462"/>
                  </a:lnTo>
                  <a:lnTo>
                    <a:pt x="102466" y="220199"/>
                  </a:lnTo>
                  <a:lnTo>
                    <a:pt x="112011" y="224784"/>
                  </a:lnTo>
                  <a:lnTo>
                    <a:pt x="120909" y="231133"/>
                  </a:lnTo>
                  <a:lnTo>
                    <a:pt x="129281" y="239215"/>
                  </a:lnTo>
                  <a:lnTo>
                    <a:pt x="137242" y="248836"/>
                  </a:lnTo>
                  <a:lnTo>
                    <a:pt x="144573" y="259703"/>
                  </a:lnTo>
                  <a:lnTo>
                    <a:pt x="150745" y="271513"/>
                  </a:lnTo>
                  <a:lnTo>
                    <a:pt x="155559" y="284004"/>
                  </a:lnTo>
                  <a:lnTo>
                    <a:pt x="158961" y="296814"/>
                  </a:lnTo>
                  <a:lnTo>
                    <a:pt x="160878" y="309485"/>
                  </a:lnTo>
                  <a:lnTo>
                    <a:pt x="161422" y="321785"/>
                  </a:lnTo>
                  <a:lnTo>
                    <a:pt x="160668" y="333670"/>
                  </a:lnTo>
                  <a:lnTo>
                    <a:pt x="158575" y="345193"/>
                  </a:lnTo>
                  <a:lnTo>
                    <a:pt x="155241" y="356423"/>
                  </a:lnTo>
                  <a:lnTo>
                    <a:pt x="150715" y="367271"/>
                  </a:lnTo>
                  <a:lnTo>
                    <a:pt x="144930" y="377491"/>
                  </a:lnTo>
                  <a:lnTo>
                    <a:pt x="137958" y="386988"/>
                  </a:lnTo>
                  <a:lnTo>
                    <a:pt x="129837" y="395503"/>
                  </a:lnTo>
                  <a:lnTo>
                    <a:pt x="120483" y="402544"/>
                  </a:lnTo>
                  <a:lnTo>
                    <a:pt x="109972" y="407976"/>
                  </a:lnTo>
                  <a:lnTo>
                    <a:pt x="98660" y="411810"/>
                  </a:lnTo>
                  <a:lnTo>
                    <a:pt x="87076" y="414025"/>
                  </a:lnTo>
                  <a:lnTo>
                    <a:pt x="75554" y="414780"/>
                  </a:lnTo>
                  <a:lnTo>
                    <a:pt x="64481" y="414504"/>
                  </a:lnTo>
                  <a:lnTo>
                    <a:pt x="53188" y="413775"/>
                  </a:lnTo>
                  <a:lnTo>
                    <a:pt x="39571" y="412532"/>
                  </a:lnTo>
                  <a:lnTo>
                    <a:pt x="19971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71098" y="444727"/>
              <a:ext cx="166901" cy="184236"/>
            </a:xfrm>
            <a:custGeom>
              <a:avLst/>
              <a:gdLst/>
              <a:ahLst/>
              <a:cxnLst/>
              <a:rect l="0" t="0" r="0" b="0"/>
              <a:pathLst>
                <a:path w="166901" h="184236">
                  <a:moveTo>
                    <a:pt x="82672" y="92884"/>
                  </a:moveTo>
                  <a:lnTo>
                    <a:pt x="85539" y="84016"/>
                  </a:lnTo>
                  <a:lnTo>
                    <a:pt x="87681" y="75029"/>
                  </a:lnTo>
                  <a:lnTo>
                    <a:pt x="89275" y="65043"/>
                  </a:lnTo>
                  <a:lnTo>
                    <a:pt x="90111" y="54408"/>
                  </a:lnTo>
                  <a:lnTo>
                    <a:pt x="89662" y="43893"/>
                  </a:lnTo>
                  <a:lnTo>
                    <a:pt x="87749" y="33946"/>
                  </a:lnTo>
                  <a:lnTo>
                    <a:pt x="84340" y="24832"/>
                  </a:lnTo>
                  <a:lnTo>
                    <a:pt x="79382" y="16792"/>
                  </a:lnTo>
                  <a:lnTo>
                    <a:pt x="73015" y="9849"/>
                  </a:lnTo>
                  <a:lnTo>
                    <a:pt x="65657" y="4342"/>
                  </a:lnTo>
                  <a:lnTo>
                    <a:pt x="57887" y="990"/>
                  </a:lnTo>
                  <a:lnTo>
                    <a:pt x="50080" y="0"/>
                  </a:lnTo>
                  <a:lnTo>
                    <a:pt x="42553" y="1282"/>
                  </a:lnTo>
                  <a:lnTo>
                    <a:pt x="35652" y="4726"/>
                  </a:lnTo>
                  <a:lnTo>
                    <a:pt x="29493" y="10042"/>
                  </a:lnTo>
                  <a:lnTo>
                    <a:pt x="24021" y="16845"/>
                  </a:lnTo>
                  <a:lnTo>
                    <a:pt x="19102" y="24766"/>
                  </a:lnTo>
                  <a:lnTo>
                    <a:pt x="14608" y="33499"/>
                  </a:lnTo>
                  <a:lnTo>
                    <a:pt x="10588" y="42969"/>
                  </a:lnTo>
                  <a:lnTo>
                    <a:pt x="7259" y="53311"/>
                  </a:lnTo>
                  <a:lnTo>
                    <a:pt x="4686" y="64528"/>
                  </a:lnTo>
                  <a:lnTo>
                    <a:pt x="2786" y="76502"/>
                  </a:lnTo>
                  <a:lnTo>
                    <a:pt x="1429" y="89072"/>
                  </a:lnTo>
                  <a:lnTo>
                    <a:pt x="482" y="102081"/>
                  </a:lnTo>
                  <a:lnTo>
                    <a:pt x="0" y="115241"/>
                  </a:lnTo>
                  <a:lnTo>
                    <a:pt x="198" y="128149"/>
                  </a:lnTo>
                  <a:lnTo>
                    <a:pt x="1157" y="140598"/>
                  </a:lnTo>
                  <a:lnTo>
                    <a:pt x="3122" y="152244"/>
                  </a:lnTo>
                  <a:lnTo>
                    <a:pt x="6578" y="162541"/>
                  </a:lnTo>
                  <a:lnTo>
                    <a:pt x="11642" y="171303"/>
                  </a:lnTo>
                  <a:lnTo>
                    <a:pt x="17977" y="178186"/>
                  </a:lnTo>
                  <a:lnTo>
                    <a:pt x="24984" y="182538"/>
                  </a:lnTo>
                  <a:lnTo>
                    <a:pt x="32249" y="184235"/>
                  </a:lnTo>
                  <a:lnTo>
                    <a:pt x="39565" y="183444"/>
                  </a:lnTo>
                  <a:lnTo>
                    <a:pt x="46849" y="180338"/>
                  </a:lnTo>
                  <a:lnTo>
                    <a:pt x="54073" y="175252"/>
                  </a:lnTo>
                  <a:lnTo>
                    <a:pt x="61077" y="168604"/>
                  </a:lnTo>
                  <a:lnTo>
                    <a:pt x="67560" y="160789"/>
                  </a:lnTo>
                  <a:lnTo>
                    <a:pt x="73400" y="152126"/>
                  </a:lnTo>
                  <a:lnTo>
                    <a:pt x="78476" y="142703"/>
                  </a:lnTo>
                  <a:lnTo>
                    <a:pt x="82588" y="132394"/>
                  </a:lnTo>
                  <a:lnTo>
                    <a:pt x="85728" y="121203"/>
                  </a:lnTo>
                  <a:lnTo>
                    <a:pt x="88192" y="109415"/>
                  </a:lnTo>
                  <a:lnTo>
                    <a:pt x="90469" y="97503"/>
                  </a:lnTo>
                  <a:lnTo>
                    <a:pt x="92863" y="85818"/>
                  </a:lnTo>
                  <a:lnTo>
                    <a:pt x="95600" y="76869"/>
                  </a:lnTo>
                  <a:lnTo>
                    <a:pt x="98515" y="73787"/>
                  </a:lnTo>
                  <a:lnTo>
                    <a:pt x="101163" y="75698"/>
                  </a:lnTo>
                  <a:lnTo>
                    <a:pt x="103694" y="80904"/>
                  </a:lnTo>
                  <a:lnTo>
                    <a:pt x="106306" y="88135"/>
                  </a:lnTo>
                  <a:lnTo>
                    <a:pt x="109088" y="96601"/>
                  </a:lnTo>
                  <a:lnTo>
                    <a:pt x="112056" y="105814"/>
                  </a:lnTo>
                  <a:lnTo>
                    <a:pt x="115511" y="115160"/>
                  </a:lnTo>
                  <a:lnTo>
                    <a:pt x="120033" y="123851"/>
                  </a:lnTo>
                  <a:lnTo>
                    <a:pt x="125842" y="131516"/>
                  </a:lnTo>
                  <a:lnTo>
                    <a:pt x="132581" y="138009"/>
                  </a:lnTo>
                  <a:lnTo>
                    <a:pt x="140253" y="143852"/>
                  </a:lnTo>
                  <a:lnTo>
                    <a:pt x="150656" y="149556"/>
                  </a:lnTo>
                  <a:lnTo>
                    <a:pt x="166900" y="1560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69584" y="399584"/>
              <a:ext cx="118264" cy="200960"/>
            </a:xfrm>
            <a:custGeom>
              <a:avLst/>
              <a:gdLst/>
              <a:ahLst/>
              <a:cxnLst/>
              <a:rect l="0" t="0" r="0" b="0"/>
              <a:pathLst>
                <a:path w="118264" h="200960">
                  <a:moveTo>
                    <a:pt x="84227" y="32742"/>
                  </a:moveTo>
                  <a:lnTo>
                    <a:pt x="81160" y="24075"/>
                  </a:lnTo>
                  <a:lnTo>
                    <a:pt x="77098" y="17009"/>
                  </a:lnTo>
                  <a:lnTo>
                    <a:pt x="71605" y="10912"/>
                  </a:lnTo>
                  <a:lnTo>
                    <a:pt x="64845" y="5856"/>
                  </a:lnTo>
                  <a:lnTo>
                    <a:pt x="57047" y="2291"/>
                  </a:lnTo>
                  <a:lnTo>
                    <a:pt x="48455" y="343"/>
                  </a:lnTo>
                  <a:lnTo>
                    <a:pt x="39443" y="0"/>
                  </a:lnTo>
                  <a:lnTo>
                    <a:pt x="30485" y="1282"/>
                  </a:lnTo>
                  <a:lnTo>
                    <a:pt x="21853" y="4036"/>
                  </a:lnTo>
                  <a:lnTo>
                    <a:pt x="14094" y="8155"/>
                  </a:lnTo>
                  <a:lnTo>
                    <a:pt x="8094" y="13660"/>
                  </a:lnTo>
                  <a:lnTo>
                    <a:pt x="4179" y="20434"/>
                  </a:lnTo>
                  <a:lnTo>
                    <a:pt x="2347" y="28252"/>
                  </a:lnTo>
                  <a:lnTo>
                    <a:pt x="2548" y="36869"/>
                  </a:lnTo>
                  <a:lnTo>
                    <a:pt x="4538" y="46068"/>
                  </a:lnTo>
                  <a:lnTo>
                    <a:pt x="8124" y="55514"/>
                  </a:lnTo>
                  <a:lnTo>
                    <a:pt x="13264" y="64776"/>
                  </a:lnTo>
                  <a:lnTo>
                    <a:pt x="19790" y="73628"/>
                  </a:lnTo>
                  <a:lnTo>
                    <a:pt x="27439" y="81876"/>
                  </a:lnTo>
                  <a:lnTo>
                    <a:pt x="35944" y="89270"/>
                  </a:lnTo>
                  <a:lnTo>
                    <a:pt x="45065" y="95766"/>
                  </a:lnTo>
                  <a:lnTo>
                    <a:pt x="54460" y="101639"/>
                  </a:lnTo>
                  <a:lnTo>
                    <a:pt x="63688" y="107358"/>
                  </a:lnTo>
                  <a:lnTo>
                    <a:pt x="72522" y="113211"/>
                  </a:lnTo>
                  <a:lnTo>
                    <a:pt x="80928" y="119299"/>
                  </a:lnTo>
                  <a:lnTo>
                    <a:pt x="88960" y="125618"/>
                  </a:lnTo>
                  <a:lnTo>
                    <a:pt x="96689" y="132142"/>
                  </a:lnTo>
                  <a:lnTo>
                    <a:pt x="103864" y="139150"/>
                  </a:lnTo>
                  <a:lnTo>
                    <a:pt x="109931" y="147219"/>
                  </a:lnTo>
                  <a:lnTo>
                    <a:pt x="114665" y="156562"/>
                  </a:lnTo>
                  <a:lnTo>
                    <a:pt x="117674" y="166598"/>
                  </a:lnTo>
                  <a:lnTo>
                    <a:pt x="118263" y="176187"/>
                  </a:lnTo>
                  <a:lnTo>
                    <a:pt x="116277" y="184697"/>
                  </a:lnTo>
                  <a:lnTo>
                    <a:pt x="111858" y="191695"/>
                  </a:lnTo>
                  <a:lnTo>
                    <a:pt x="105163" y="196713"/>
                  </a:lnTo>
                  <a:lnTo>
                    <a:pt x="96519" y="199710"/>
                  </a:lnTo>
                  <a:lnTo>
                    <a:pt x="86499" y="200959"/>
                  </a:lnTo>
                  <a:lnTo>
                    <a:pt x="75799" y="200833"/>
                  </a:lnTo>
                  <a:lnTo>
                    <a:pt x="64873" y="199683"/>
                  </a:lnTo>
                  <a:lnTo>
                    <a:pt x="54005" y="197760"/>
                  </a:lnTo>
                  <a:lnTo>
                    <a:pt x="42129" y="194921"/>
                  </a:lnTo>
                  <a:lnTo>
                    <a:pt x="25972" y="189805"/>
                  </a:lnTo>
                  <a:lnTo>
                    <a:pt x="0" y="180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48569" y="274399"/>
              <a:ext cx="15114" cy="357969"/>
            </a:xfrm>
            <a:custGeom>
              <a:avLst/>
              <a:gdLst/>
              <a:ahLst/>
              <a:cxnLst/>
              <a:rect l="0" t="0" r="0" b="0"/>
              <a:pathLst>
                <a:path w="15114" h="357969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1999" y="36471"/>
                  </a:lnTo>
                  <a:lnTo>
                    <a:pt x="3685" y="50664"/>
                  </a:lnTo>
                  <a:lnTo>
                    <a:pt x="5353" y="66289"/>
                  </a:lnTo>
                  <a:lnTo>
                    <a:pt x="6766" y="83256"/>
                  </a:lnTo>
                  <a:lnTo>
                    <a:pt x="7865" y="101011"/>
                  </a:lnTo>
                  <a:lnTo>
                    <a:pt x="8675" y="118683"/>
                  </a:lnTo>
                  <a:lnTo>
                    <a:pt x="9259" y="135793"/>
                  </a:lnTo>
                  <a:lnTo>
                    <a:pt x="9838" y="152548"/>
                  </a:lnTo>
                  <a:lnTo>
                    <a:pt x="10766" y="169631"/>
                  </a:lnTo>
                  <a:lnTo>
                    <a:pt x="12202" y="187418"/>
                  </a:lnTo>
                  <a:lnTo>
                    <a:pt x="13811" y="205807"/>
                  </a:lnTo>
                  <a:lnTo>
                    <a:pt x="14899" y="224393"/>
                  </a:lnTo>
                  <a:lnTo>
                    <a:pt x="15113" y="242896"/>
                  </a:lnTo>
                  <a:lnTo>
                    <a:pt x="14592" y="261052"/>
                  </a:lnTo>
                  <a:lnTo>
                    <a:pt x="13779" y="278542"/>
                  </a:lnTo>
                  <a:lnTo>
                    <a:pt x="12971" y="295248"/>
                  </a:lnTo>
                  <a:lnTo>
                    <a:pt x="12293" y="310635"/>
                  </a:lnTo>
                  <a:lnTo>
                    <a:pt x="11698" y="325177"/>
                  </a:lnTo>
                  <a:lnTo>
                    <a:pt x="11139" y="340151"/>
                  </a:lnTo>
                  <a:lnTo>
                    <a:pt x="10528" y="357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69625" y="305984"/>
              <a:ext cx="73701" cy="200043"/>
            </a:xfrm>
            <a:custGeom>
              <a:avLst/>
              <a:gdLst/>
              <a:ahLst/>
              <a:cxnLst/>
              <a:rect l="0" t="0" r="0" b="0"/>
              <a:pathLst>
                <a:path w="73701" h="200043">
                  <a:moveTo>
                    <a:pt x="0" y="200042"/>
                  </a:moveTo>
                  <a:lnTo>
                    <a:pt x="2934" y="185440"/>
                  </a:lnTo>
                  <a:lnTo>
                    <a:pt x="5716" y="172169"/>
                  </a:lnTo>
                  <a:lnTo>
                    <a:pt x="8621" y="158972"/>
                  </a:lnTo>
                  <a:lnTo>
                    <a:pt x="11834" y="145803"/>
                  </a:lnTo>
                  <a:lnTo>
                    <a:pt x="15647" y="132943"/>
                  </a:lnTo>
                  <a:lnTo>
                    <a:pt x="20160" y="120543"/>
                  </a:lnTo>
                  <a:lnTo>
                    <a:pt x="25150" y="108602"/>
                  </a:lnTo>
                  <a:lnTo>
                    <a:pt x="30188" y="97049"/>
                  </a:lnTo>
                  <a:lnTo>
                    <a:pt x="35020" y="85796"/>
                  </a:lnTo>
                  <a:lnTo>
                    <a:pt x="39568" y="74765"/>
                  </a:lnTo>
                  <a:lnTo>
                    <a:pt x="43849" y="63891"/>
                  </a:lnTo>
                  <a:lnTo>
                    <a:pt x="47912" y="53137"/>
                  </a:lnTo>
                  <a:lnTo>
                    <a:pt x="51851" y="42729"/>
                  </a:lnTo>
                  <a:lnTo>
                    <a:pt x="56288" y="32028"/>
                  </a:lnTo>
                  <a:lnTo>
                    <a:pt x="62733" y="1897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01211" y="462923"/>
              <a:ext cx="178985" cy="201031"/>
            </a:xfrm>
            <a:custGeom>
              <a:avLst/>
              <a:gdLst/>
              <a:ahLst/>
              <a:cxnLst/>
              <a:rect l="0" t="0" r="0" b="0"/>
              <a:pathLst>
                <a:path w="178985" h="201031">
                  <a:moveTo>
                    <a:pt x="0" y="988"/>
                  </a:moveTo>
                  <a:lnTo>
                    <a:pt x="2867" y="9857"/>
                  </a:lnTo>
                  <a:lnTo>
                    <a:pt x="5008" y="18844"/>
                  </a:lnTo>
                  <a:lnTo>
                    <a:pt x="6616" y="28835"/>
                  </a:lnTo>
                  <a:lnTo>
                    <a:pt x="7969" y="39643"/>
                  </a:lnTo>
                  <a:lnTo>
                    <a:pt x="9466" y="50806"/>
                  </a:lnTo>
                  <a:lnTo>
                    <a:pt x="11318" y="62011"/>
                  </a:lnTo>
                  <a:lnTo>
                    <a:pt x="13557" y="73123"/>
                  </a:lnTo>
                  <a:lnTo>
                    <a:pt x="16138" y="84107"/>
                  </a:lnTo>
                  <a:lnTo>
                    <a:pt x="18992" y="94968"/>
                  </a:lnTo>
                  <a:lnTo>
                    <a:pt x="22214" y="105565"/>
                  </a:lnTo>
                  <a:lnTo>
                    <a:pt x="26054" y="115615"/>
                  </a:lnTo>
                  <a:lnTo>
                    <a:pt x="30611" y="124998"/>
                  </a:lnTo>
                  <a:lnTo>
                    <a:pt x="36144" y="133435"/>
                  </a:lnTo>
                  <a:lnTo>
                    <a:pt x="43149" y="140425"/>
                  </a:lnTo>
                  <a:lnTo>
                    <a:pt x="51749" y="145818"/>
                  </a:lnTo>
                  <a:lnTo>
                    <a:pt x="61610" y="149455"/>
                  </a:lnTo>
                  <a:lnTo>
                    <a:pt x="72139" y="151006"/>
                  </a:lnTo>
                  <a:lnTo>
                    <a:pt x="82917" y="150489"/>
                  </a:lnTo>
                  <a:lnTo>
                    <a:pt x="93575" y="148041"/>
                  </a:lnTo>
                  <a:lnTo>
                    <a:pt x="103724" y="143740"/>
                  </a:lnTo>
                  <a:lnTo>
                    <a:pt x="113208" y="137813"/>
                  </a:lnTo>
                  <a:lnTo>
                    <a:pt x="121896" y="130582"/>
                  </a:lnTo>
                  <a:lnTo>
                    <a:pt x="129592" y="122367"/>
                  </a:lnTo>
                  <a:lnTo>
                    <a:pt x="136292" y="113437"/>
                  </a:lnTo>
                  <a:lnTo>
                    <a:pt x="142132" y="104003"/>
                  </a:lnTo>
                  <a:lnTo>
                    <a:pt x="147297" y="94218"/>
                  </a:lnTo>
                  <a:lnTo>
                    <a:pt x="151952" y="84187"/>
                  </a:lnTo>
                  <a:lnTo>
                    <a:pt x="155911" y="73824"/>
                  </a:lnTo>
                  <a:lnTo>
                    <a:pt x="158665" y="62875"/>
                  </a:lnTo>
                  <a:lnTo>
                    <a:pt x="160031" y="51254"/>
                  </a:lnTo>
                  <a:lnTo>
                    <a:pt x="159965" y="39348"/>
                  </a:lnTo>
                  <a:lnTo>
                    <a:pt x="158400" y="27887"/>
                  </a:lnTo>
                  <a:lnTo>
                    <a:pt x="155456" y="17273"/>
                  </a:lnTo>
                  <a:lnTo>
                    <a:pt x="151352" y="8208"/>
                  </a:lnTo>
                  <a:lnTo>
                    <a:pt x="145485" y="2128"/>
                  </a:lnTo>
                  <a:lnTo>
                    <a:pt x="137856" y="0"/>
                  </a:lnTo>
                  <a:lnTo>
                    <a:pt x="130151" y="1802"/>
                  </a:lnTo>
                  <a:lnTo>
                    <a:pt x="122784" y="6942"/>
                  </a:lnTo>
                  <a:lnTo>
                    <a:pt x="115984" y="14677"/>
                  </a:lnTo>
                  <a:lnTo>
                    <a:pt x="110248" y="24330"/>
                  </a:lnTo>
                  <a:lnTo>
                    <a:pt x="105763" y="35360"/>
                  </a:lnTo>
                  <a:lnTo>
                    <a:pt x="102432" y="47517"/>
                  </a:lnTo>
                  <a:lnTo>
                    <a:pt x="100040" y="60812"/>
                  </a:lnTo>
                  <a:lnTo>
                    <a:pt x="98372" y="75161"/>
                  </a:lnTo>
                  <a:lnTo>
                    <a:pt x="97556" y="90221"/>
                  </a:lnTo>
                  <a:lnTo>
                    <a:pt x="98057" y="105484"/>
                  </a:lnTo>
                  <a:lnTo>
                    <a:pt x="100023" y="120632"/>
                  </a:lnTo>
                  <a:lnTo>
                    <a:pt x="103309" y="135228"/>
                  </a:lnTo>
                  <a:lnTo>
                    <a:pt x="107656" y="148650"/>
                  </a:lnTo>
                  <a:lnTo>
                    <a:pt x="112812" y="160666"/>
                  </a:lnTo>
                  <a:lnTo>
                    <a:pt x="118883" y="171056"/>
                  </a:lnTo>
                  <a:lnTo>
                    <a:pt x="126316" y="179446"/>
                  </a:lnTo>
                  <a:lnTo>
                    <a:pt x="135223" y="185832"/>
                  </a:lnTo>
                  <a:lnTo>
                    <a:pt x="144837" y="190504"/>
                  </a:lnTo>
                  <a:lnTo>
                    <a:pt x="154623" y="194329"/>
                  </a:lnTo>
                  <a:lnTo>
                    <a:pt x="165440" y="197646"/>
                  </a:lnTo>
                  <a:lnTo>
                    <a:pt x="178984" y="201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43365" y="305984"/>
              <a:ext cx="10531" cy="305328"/>
            </a:xfrm>
            <a:custGeom>
              <a:avLst/>
              <a:gdLst/>
              <a:ahLst/>
              <a:cxnLst/>
              <a:rect l="0" t="0" r="0" b="0"/>
              <a:pathLst>
                <a:path w="10531" h="305328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9"/>
                  </a:lnTo>
                  <a:lnTo>
                    <a:pt x="179" y="110841"/>
                  </a:lnTo>
                  <a:lnTo>
                    <a:pt x="826" y="129446"/>
                  </a:lnTo>
                  <a:lnTo>
                    <a:pt x="2075" y="147993"/>
                  </a:lnTo>
                  <a:lnTo>
                    <a:pt x="3728" y="166360"/>
                  </a:lnTo>
                  <a:lnTo>
                    <a:pt x="5377" y="184530"/>
                  </a:lnTo>
                  <a:lnTo>
                    <a:pt x="6780" y="202522"/>
                  </a:lnTo>
                  <a:lnTo>
                    <a:pt x="7875" y="220194"/>
                  </a:lnTo>
                  <a:lnTo>
                    <a:pt x="8803" y="239282"/>
                  </a:lnTo>
                  <a:lnTo>
                    <a:pt x="9642" y="264818"/>
                  </a:lnTo>
                  <a:lnTo>
                    <a:pt x="1053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27553" y="41126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67182" y="7662"/>
                  </a:lnTo>
                  <a:lnTo>
                    <a:pt x="155412" y="5519"/>
                  </a:lnTo>
                  <a:lnTo>
                    <a:pt x="142518" y="3916"/>
                  </a:lnTo>
                  <a:lnTo>
                    <a:pt x="128498" y="2736"/>
                  </a:lnTo>
                  <a:lnTo>
                    <a:pt x="113521" y="1887"/>
                  </a:lnTo>
                  <a:lnTo>
                    <a:pt x="97807" y="1290"/>
                  </a:lnTo>
                  <a:lnTo>
                    <a:pt x="81731" y="875"/>
                  </a:lnTo>
                  <a:lnTo>
                    <a:pt x="63919" y="545"/>
                  </a:lnTo>
                  <a:lnTo>
                    <a:pt x="3945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69708" y="253342"/>
              <a:ext cx="139007" cy="410612"/>
            </a:xfrm>
            <a:custGeom>
              <a:avLst/>
              <a:gdLst/>
              <a:ahLst/>
              <a:cxnLst/>
              <a:rect l="0" t="0" r="0" b="0"/>
              <a:pathLst>
                <a:path w="139007" h="410612">
                  <a:moveTo>
                    <a:pt x="0" y="0"/>
                  </a:moveTo>
                  <a:lnTo>
                    <a:pt x="0" y="8673"/>
                  </a:lnTo>
                  <a:lnTo>
                    <a:pt x="0" y="21022"/>
                  </a:lnTo>
                  <a:lnTo>
                    <a:pt x="0" y="35199"/>
                  </a:lnTo>
                  <a:lnTo>
                    <a:pt x="5" y="50463"/>
                  </a:lnTo>
                  <a:lnTo>
                    <a:pt x="177" y="66448"/>
                  </a:lnTo>
                  <a:lnTo>
                    <a:pt x="825" y="82929"/>
                  </a:lnTo>
                  <a:lnTo>
                    <a:pt x="2074" y="99758"/>
                  </a:lnTo>
                  <a:lnTo>
                    <a:pt x="3728" y="116989"/>
                  </a:lnTo>
                  <a:lnTo>
                    <a:pt x="5375" y="134855"/>
                  </a:lnTo>
                  <a:lnTo>
                    <a:pt x="6783" y="153421"/>
                  </a:lnTo>
                  <a:lnTo>
                    <a:pt x="8049" y="172127"/>
                  </a:lnTo>
                  <a:lnTo>
                    <a:pt x="9505" y="189927"/>
                  </a:lnTo>
                  <a:lnTo>
                    <a:pt x="11332" y="206314"/>
                  </a:lnTo>
                  <a:lnTo>
                    <a:pt x="13389" y="221604"/>
                  </a:lnTo>
                  <a:lnTo>
                    <a:pt x="15316" y="236633"/>
                  </a:lnTo>
                  <a:lnTo>
                    <a:pt x="16910" y="251934"/>
                  </a:lnTo>
                  <a:lnTo>
                    <a:pt x="18133" y="267687"/>
                  </a:lnTo>
                  <a:lnTo>
                    <a:pt x="19029" y="283889"/>
                  </a:lnTo>
                  <a:lnTo>
                    <a:pt x="19665" y="300462"/>
                  </a:lnTo>
                  <a:lnTo>
                    <a:pt x="20110" y="317152"/>
                  </a:lnTo>
                  <a:lnTo>
                    <a:pt x="20416" y="333577"/>
                  </a:lnTo>
                  <a:lnTo>
                    <a:pt x="20615" y="349514"/>
                  </a:lnTo>
                  <a:lnTo>
                    <a:pt x="20392" y="363794"/>
                  </a:lnTo>
                  <a:lnTo>
                    <a:pt x="18503" y="373923"/>
                  </a:lnTo>
                  <a:lnTo>
                    <a:pt x="14779" y="378482"/>
                  </a:lnTo>
                  <a:lnTo>
                    <a:pt x="10971" y="377861"/>
                  </a:lnTo>
                  <a:lnTo>
                    <a:pt x="7846" y="373198"/>
                  </a:lnTo>
                  <a:lnTo>
                    <a:pt x="5659" y="365604"/>
                  </a:lnTo>
                  <a:lnTo>
                    <a:pt x="4603" y="355954"/>
                  </a:lnTo>
                  <a:lnTo>
                    <a:pt x="4659" y="344890"/>
                  </a:lnTo>
                  <a:lnTo>
                    <a:pt x="5654" y="333025"/>
                  </a:lnTo>
                  <a:lnTo>
                    <a:pt x="7382" y="320980"/>
                  </a:lnTo>
                  <a:lnTo>
                    <a:pt x="9656" y="309101"/>
                  </a:lnTo>
                  <a:lnTo>
                    <a:pt x="12485" y="297665"/>
                  </a:lnTo>
                  <a:lnTo>
                    <a:pt x="16062" y="286976"/>
                  </a:lnTo>
                  <a:lnTo>
                    <a:pt x="20436" y="277121"/>
                  </a:lnTo>
                  <a:lnTo>
                    <a:pt x="25679" y="268180"/>
                  </a:lnTo>
                  <a:lnTo>
                    <a:pt x="31955" y="260311"/>
                  </a:lnTo>
                  <a:lnTo>
                    <a:pt x="39253" y="253511"/>
                  </a:lnTo>
                  <a:lnTo>
                    <a:pt x="47426" y="248111"/>
                  </a:lnTo>
                  <a:lnTo>
                    <a:pt x="56284" y="244839"/>
                  </a:lnTo>
                  <a:lnTo>
                    <a:pt x="65643" y="243900"/>
                  </a:lnTo>
                  <a:lnTo>
                    <a:pt x="75197" y="245050"/>
                  </a:lnTo>
                  <a:lnTo>
                    <a:pt x="84530" y="247872"/>
                  </a:lnTo>
                  <a:lnTo>
                    <a:pt x="93431" y="251962"/>
                  </a:lnTo>
                  <a:lnTo>
                    <a:pt x="101711" y="257298"/>
                  </a:lnTo>
                  <a:lnTo>
                    <a:pt x="109127" y="264227"/>
                  </a:lnTo>
                  <a:lnTo>
                    <a:pt x="115633" y="272806"/>
                  </a:lnTo>
                  <a:lnTo>
                    <a:pt x="121342" y="282668"/>
                  </a:lnTo>
                  <a:lnTo>
                    <a:pt x="126420" y="293204"/>
                  </a:lnTo>
                  <a:lnTo>
                    <a:pt x="131015" y="303994"/>
                  </a:lnTo>
                  <a:lnTo>
                    <a:pt x="134934" y="314832"/>
                  </a:lnTo>
                  <a:lnTo>
                    <a:pt x="137663" y="325635"/>
                  </a:lnTo>
                  <a:lnTo>
                    <a:pt x="139006" y="336370"/>
                  </a:lnTo>
                  <a:lnTo>
                    <a:pt x="138755" y="346714"/>
                  </a:lnTo>
                  <a:lnTo>
                    <a:pt x="136533" y="356061"/>
                  </a:lnTo>
                  <a:lnTo>
                    <a:pt x="132331" y="364169"/>
                  </a:lnTo>
                  <a:lnTo>
                    <a:pt x="126424" y="371276"/>
                  </a:lnTo>
                  <a:lnTo>
                    <a:pt x="119179" y="377898"/>
                  </a:lnTo>
                  <a:lnTo>
                    <a:pt x="110937" y="384384"/>
                  </a:lnTo>
                  <a:lnTo>
                    <a:pt x="101812" y="390574"/>
                  </a:lnTo>
                  <a:lnTo>
                    <a:pt x="91709" y="395905"/>
                  </a:lnTo>
                  <a:lnTo>
                    <a:pt x="80670" y="400123"/>
                  </a:lnTo>
                  <a:lnTo>
                    <a:pt x="69252" y="403284"/>
                  </a:lnTo>
                  <a:lnTo>
                    <a:pt x="57235" y="405907"/>
                  </a:lnTo>
                  <a:lnTo>
                    <a:pt x="42443" y="408218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18928" y="467321"/>
              <a:ext cx="187693" cy="223397"/>
            </a:xfrm>
            <a:custGeom>
              <a:avLst/>
              <a:gdLst/>
              <a:ahLst/>
              <a:cxnLst/>
              <a:rect l="0" t="0" r="0" b="0"/>
              <a:pathLst>
                <a:path w="187693" h="223397">
                  <a:moveTo>
                    <a:pt x="82407" y="154518"/>
                  </a:moveTo>
                  <a:lnTo>
                    <a:pt x="85342" y="142784"/>
                  </a:lnTo>
                  <a:lnTo>
                    <a:pt x="88124" y="131655"/>
                  </a:lnTo>
                  <a:lnTo>
                    <a:pt x="91019" y="120056"/>
                  </a:lnTo>
                  <a:lnTo>
                    <a:pt x="93887" y="107895"/>
                  </a:lnTo>
                  <a:lnTo>
                    <a:pt x="96403" y="95235"/>
                  </a:lnTo>
                  <a:lnTo>
                    <a:pt x="98404" y="82183"/>
                  </a:lnTo>
                  <a:lnTo>
                    <a:pt x="99570" y="69004"/>
                  </a:lnTo>
                  <a:lnTo>
                    <a:pt x="99369" y="56087"/>
                  </a:lnTo>
                  <a:lnTo>
                    <a:pt x="97631" y="43635"/>
                  </a:lnTo>
                  <a:lnTo>
                    <a:pt x="94344" y="31986"/>
                  </a:lnTo>
                  <a:lnTo>
                    <a:pt x="89469" y="21690"/>
                  </a:lnTo>
                  <a:lnTo>
                    <a:pt x="83160" y="12927"/>
                  </a:lnTo>
                  <a:lnTo>
                    <a:pt x="75841" y="6044"/>
                  </a:lnTo>
                  <a:lnTo>
                    <a:pt x="68098" y="1693"/>
                  </a:lnTo>
                  <a:lnTo>
                    <a:pt x="60303" y="0"/>
                  </a:lnTo>
                  <a:lnTo>
                    <a:pt x="52616" y="964"/>
                  </a:lnTo>
                  <a:lnTo>
                    <a:pt x="45074" y="4718"/>
                  </a:lnTo>
                  <a:lnTo>
                    <a:pt x="37672" y="11057"/>
                  </a:lnTo>
                  <a:lnTo>
                    <a:pt x="30550" y="19531"/>
                  </a:lnTo>
                  <a:lnTo>
                    <a:pt x="23986" y="29643"/>
                  </a:lnTo>
                  <a:lnTo>
                    <a:pt x="18091" y="40957"/>
                  </a:lnTo>
                  <a:lnTo>
                    <a:pt x="12979" y="53125"/>
                  </a:lnTo>
                  <a:lnTo>
                    <a:pt x="8843" y="65891"/>
                  </a:lnTo>
                  <a:lnTo>
                    <a:pt x="5691" y="79068"/>
                  </a:lnTo>
                  <a:lnTo>
                    <a:pt x="3388" y="92526"/>
                  </a:lnTo>
                  <a:lnTo>
                    <a:pt x="1751" y="106174"/>
                  </a:lnTo>
                  <a:lnTo>
                    <a:pt x="614" y="119946"/>
                  </a:lnTo>
                  <a:lnTo>
                    <a:pt x="0" y="133636"/>
                  </a:lnTo>
                  <a:lnTo>
                    <a:pt x="113" y="146908"/>
                  </a:lnTo>
                  <a:lnTo>
                    <a:pt x="1006" y="159615"/>
                  </a:lnTo>
                  <a:lnTo>
                    <a:pt x="2760" y="171776"/>
                  </a:lnTo>
                  <a:lnTo>
                    <a:pt x="5540" y="183482"/>
                  </a:lnTo>
                  <a:lnTo>
                    <a:pt x="9342" y="194823"/>
                  </a:lnTo>
                  <a:lnTo>
                    <a:pt x="14185" y="205235"/>
                  </a:lnTo>
                  <a:lnTo>
                    <a:pt x="20185" y="213565"/>
                  </a:lnTo>
                  <a:lnTo>
                    <a:pt x="27291" y="219345"/>
                  </a:lnTo>
                  <a:lnTo>
                    <a:pt x="35163" y="222580"/>
                  </a:lnTo>
                  <a:lnTo>
                    <a:pt x="43284" y="223396"/>
                  </a:lnTo>
                  <a:lnTo>
                    <a:pt x="51333" y="222125"/>
                  </a:lnTo>
                  <a:lnTo>
                    <a:pt x="59022" y="219037"/>
                  </a:lnTo>
                  <a:lnTo>
                    <a:pt x="66033" y="214240"/>
                  </a:lnTo>
                  <a:lnTo>
                    <a:pt x="72264" y="207943"/>
                  </a:lnTo>
                  <a:lnTo>
                    <a:pt x="77788" y="200278"/>
                  </a:lnTo>
                  <a:lnTo>
                    <a:pt x="82739" y="191232"/>
                  </a:lnTo>
                  <a:lnTo>
                    <a:pt x="87255" y="180920"/>
                  </a:lnTo>
                  <a:lnTo>
                    <a:pt x="91292" y="169401"/>
                  </a:lnTo>
                  <a:lnTo>
                    <a:pt x="94629" y="156613"/>
                  </a:lnTo>
                  <a:lnTo>
                    <a:pt x="97214" y="142675"/>
                  </a:lnTo>
                  <a:lnTo>
                    <a:pt x="99314" y="129128"/>
                  </a:lnTo>
                  <a:lnTo>
                    <a:pt x="102151" y="119731"/>
                  </a:lnTo>
                  <a:lnTo>
                    <a:pt x="106229" y="116571"/>
                  </a:lnTo>
                  <a:lnTo>
                    <a:pt x="110316" y="118230"/>
                  </a:lnTo>
                  <a:lnTo>
                    <a:pt x="114281" y="123056"/>
                  </a:lnTo>
                  <a:lnTo>
                    <a:pt x="118528" y="129906"/>
                  </a:lnTo>
                  <a:lnTo>
                    <a:pt x="123289" y="138041"/>
                  </a:lnTo>
                  <a:lnTo>
                    <a:pt x="128591" y="146837"/>
                  </a:lnTo>
                  <a:lnTo>
                    <a:pt x="134359" y="155692"/>
                  </a:lnTo>
                  <a:lnTo>
                    <a:pt x="140489" y="164275"/>
                  </a:lnTo>
                  <a:lnTo>
                    <a:pt x="146891" y="171841"/>
                  </a:lnTo>
                  <a:lnTo>
                    <a:pt x="153484" y="177185"/>
                  </a:lnTo>
                  <a:lnTo>
                    <a:pt x="160240" y="179844"/>
                  </a:lnTo>
                  <a:lnTo>
                    <a:pt x="167443" y="180674"/>
                  </a:lnTo>
                  <a:lnTo>
                    <a:pt x="176056" y="179383"/>
                  </a:lnTo>
                  <a:lnTo>
                    <a:pt x="187692" y="1755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17149" y="390212"/>
              <a:ext cx="14820" cy="315856"/>
            </a:xfrm>
            <a:custGeom>
              <a:avLst/>
              <a:gdLst/>
              <a:ahLst/>
              <a:cxnLst/>
              <a:rect l="0" t="0" r="0" b="0"/>
              <a:pathLst>
                <a:path w="14820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4" y="74410"/>
                  </a:lnTo>
                  <a:lnTo>
                    <a:pt x="177" y="89241"/>
                  </a:lnTo>
                  <a:lnTo>
                    <a:pt x="826" y="103806"/>
                  </a:lnTo>
                  <a:lnTo>
                    <a:pt x="2074" y="117680"/>
                  </a:lnTo>
                  <a:lnTo>
                    <a:pt x="3726" y="131112"/>
                  </a:lnTo>
                  <a:lnTo>
                    <a:pt x="5375" y="144811"/>
                  </a:lnTo>
                  <a:lnTo>
                    <a:pt x="6777" y="159173"/>
                  </a:lnTo>
                  <a:lnTo>
                    <a:pt x="7870" y="174109"/>
                  </a:lnTo>
                  <a:lnTo>
                    <a:pt x="8677" y="189222"/>
                  </a:lnTo>
                  <a:lnTo>
                    <a:pt x="9260" y="204241"/>
                  </a:lnTo>
                  <a:lnTo>
                    <a:pt x="9839" y="218904"/>
                  </a:lnTo>
                  <a:lnTo>
                    <a:pt x="10767" y="232896"/>
                  </a:lnTo>
                  <a:lnTo>
                    <a:pt x="12202" y="246113"/>
                  </a:lnTo>
                  <a:lnTo>
                    <a:pt x="13792" y="258561"/>
                  </a:lnTo>
                  <a:lnTo>
                    <a:pt x="14819" y="271685"/>
                  </a:lnTo>
                  <a:lnTo>
                    <a:pt x="14258" y="28887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02423" y="316513"/>
              <a:ext cx="9483" cy="368498"/>
            </a:xfrm>
            <a:custGeom>
              <a:avLst/>
              <a:gdLst/>
              <a:ahLst/>
              <a:cxnLst/>
              <a:rect l="0" t="0" r="0" b="0"/>
              <a:pathLst>
                <a:path w="9483" h="368498">
                  <a:moveTo>
                    <a:pt x="9482" y="0"/>
                  </a:moveTo>
                  <a:lnTo>
                    <a:pt x="9415" y="14669"/>
                  </a:lnTo>
                  <a:lnTo>
                    <a:pt x="8776" y="28580"/>
                  </a:lnTo>
                  <a:lnTo>
                    <a:pt x="7484" y="43082"/>
                  </a:lnTo>
                  <a:lnTo>
                    <a:pt x="5797" y="58456"/>
                  </a:lnTo>
                  <a:lnTo>
                    <a:pt x="4128" y="74930"/>
                  </a:lnTo>
                  <a:lnTo>
                    <a:pt x="2715" y="92503"/>
                  </a:lnTo>
                  <a:lnTo>
                    <a:pt x="1617" y="111019"/>
                  </a:lnTo>
                  <a:lnTo>
                    <a:pt x="807" y="130272"/>
                  </a:lnTo>
                  <a:lnTo>
                    <a:pt x="231" y="150058"/>
                  </a:lnTo>
                  <a:lnTo>
                    <a:pt x="0" y="169732"/>
                  </a:lnTo>
                  <a:lnTo>
                    <a:pt x="368" y="188254"/>
                  </a:lnTo>
                  <a:lnTo>
                    <a:pt x="1424" y="205160"/>
                  </a:lnTo>
                  <a:lnTo>
                    <a:pt x="2947" y="220817"/>
                  </a:lnTo>
                  <a:lnTo>
                    <a:pt x="4507" y="236099"/>
                  </a:lnTo>
                  <a:lnTo>
                    <a:pt x="5851" y="251568"/>
                  </a:lnTo>
                  <a:lnTo>
                    <a:pt x="6905" y="267268"/>
                  </a:lnTo>
                  <a:lnTo>
                    <a:pt x="7686" y="282901"/>
                  </a:lnTo>
                  <a:lnTo>
                    <a:pt x="8247" y="298264"/>
                  </a:lnTo>
                  <a:lnTo>
                    <a:pt x="8640" y="312900"/>
                  </a:lnTo>
                  <a:lnTo>
                    <a:pt x="8954" y="327578"/>
                  </a:lnTo>
                  <a:lnTo>
                    <a:pt x="9219" y="344703"/>
                  </a:lnTo>
                  <a:lnTo>
                    <a:pt x="9482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06661" y="62183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 flipH="1">
            <a:off x="1232426" y="2622253"/>
            <a:ext cx="689557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1211369" y="1814239"/>
            <a:ext cx="1705618" cy="758140"/>
            <a:chOff x="1211369" y="1814239"/>
            <a:chExt cx="1705618" cy="758140"/>
          </a:xfrm>
        </p:grpSpPr>
        <p:sp>
          <p:nvSpPr>
            <p:cNvPr id="56" name="Freeform 55"/>
            <p:cNvSpPr/>
            <p:nvPr/>
          </p:nvSpPr>
          <p:spPr>
            <a:xfrm>
              <a:off x="1496289" y="1832616"/>
              <a:ext cx="30936" cy="673825"/>
            </a:xfrm>
            <a:custGeom>
              <a:avLst/>
              <a:gdLst/>
              <a:ahLst/>
              <a:cxnLst/>
              <a:rect l="0" t="0" r="0" b="0"/>
              <a:pathLst>
                <a:path w="30936" h="67382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8453" y="203741"/>
                  </a:lnTo>
                  <a:lnTo>
                    <a:pt x="9455" y="258719"/>
                  </a:lnTo>
                  <a:lnTo>
                    <a:pt x="12810" y="300600"/>
                  </a:lnTo>
                  <a:lnTo>
                    <a:pt x="18156" y="360858"/>
                  </a:lnTo>
                  <a:lnTo>
                    <a:pt x="19740" y="411467"/>
                  </a:lnTo>
                  <a:lnTo>
                    <a:pt x="20209" y="469747"/>
                  </a:lnTo>
                  <a:lnTo>
                    <a:pt x="20348" y="532638"/>
                  </a:lnTo>
                  <a:lnTo>
                    <a:pt x="25984" y="595113"/>
                  </a:lnTo>
                  <a:lnTo>
                    <a:pt x="30283" y="654201"/>
                  </a:lnTo>
                  <a:lnTo>
                    <a:pt x="30935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11369" y="1814239"/>
              <a:ext cx="589597" cy="671145"/>
            </a:xfrm>
            <a:custGeom>
              <a:avLst/>
              <a:gdLst/>
              <a:ahLst/>
              <a:cxnLst/>
              <a:rect l="0" t="0" r="0" b="0"/>
              <a:pathLst>
                <a:path w="589597" h="671145">
                  <a:moveTo>
                    <a:pt x="0" y="165776"/>
                  </a:moveTo>
                  <a:lnTo>
                    <a:pt x="24047" y="156201"/>
                  </a:lnTo>
                  <a:lnTo>
                    <a:pt x="76210" y="118450"/>
                  </a:lnTo>
                  <a:lnTo>
                    <a:pt x="139305" y="68439"/>
                  </a:lnTo>
                  <a:lnTo>
                    <a:pt x="200255" y="26648"/>
                  </a:lnTo>
                  <a:lnTo>
                    <a:pt x="258301" y="4966"/>
                  </a:lnTo>
                  <a:lnTo>
                    <a:pt x="318828" y="0"/>
                  </a:lnTo>
                  <a:lnTo>
                    <a:pt x="355730" y="7343"/>
                  </a:lnTo>
                  <a:lnTo>
                    <a:pt x="410317" y="36782"/>
                  </a:lnTo>
                  <a:lnTo>
                    <a:pt x="436520" y="62825"/>
                  </a:lnTo>
                  <a:lnTo>
                    <a:pt x="470377" y="121774"/>
                  </a:lnTo>
                  <a:lnTo>
                    <a:pt x="489712" y="177226"/>
                  </a:lnTo>
                  <a:lnTo>
                    <a:pt x="493826" y="229822"/>
                  </a:lnTo>
                  <a:lnTo>
                    <a:pt x="489050" y="285272"/>
                  </a:lnTo>
                  <a:lnTo>
                    <a:pt x="468436" y="340115"/>
                  </a:lnTo>
                  <a:lnTo>
                    <a:pt x="434936" y="391202"/>
                  </a:lnTo>
                  <a:lnTo>
                    <a:pt x="398649" y="420268"/>
                  </a:lnTo>
                  <a:lnTo>
                    <a:pt x="378389" y="430182"/>
                  </a:lnTo>
                  <a:lnTo>
                    <a:pt x="368072" y="430954"/>
                  </a:lnTo>
                  <a:lnTo>
                    <a:pt x="347252" y="425573"/>
                  </a:lnTo>
                  <a:lnTo>
                    <a:pt x="341465" y="426711"/>
                  </a:lnTo>
                  <a:lnTo>
                    <a:pt x="338778" y="430980"/>
                  </a:lnTo>
                  <a:lnTo>
                    <a:pt x="338156" y="437335"/>
                  </a:lnTo>
                  <a:lnTo>
                    <a:pt x="348459" y="468636"/>
                  </a:lnTo>
                  <a:lnTo>
                    <a:pt x="379622" y="523420"/>
                  </a:lnTo>
                  <a:lnTo>
                    <a:pt x="421435" y="583580"/>
                  </a:lnTo>
                  <a:lnTo>
                    <a:pt x="466481" y="641389"/>
                  </a:lnTo>
                  <a:lnTo>
                    <a:pt x="480676" y="656360"/>
                  </a:lnTo>
                  <a:lnTo>
                    <a:pt x="501023" y="664573"/>
                  </a:lnTo>
                  <a:lnTo>
                    <a:pt x="562334" y="670279"/>
                  </a:lnTo>
                  <a:lnTo>
                    <a:pt x="589596" y="6711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30168" y="2290281"/>
              <a:ext cx="210529" cy="227760"/>
            </a:xfrm>
            <a:custGeom>
              <a:avLst/>
              <a:gdLst/>
              <a:ahLst/>
              <a:cxnLst/>
              <a:rect l="0" t="0" r="0" b="0"/>
              <a:pathLst>
                <a:path w="210529" h="227760">
                  <a:moveTo>
                    <a:pt x="133968" y="5589"/>
                  </a:moveTo>
                  <a:lnTo>
                    <a:pt x="117200" y="0"/>
                  </a:lnTo>
                  <a:lnTo>
                    <a:pt x="84416" y="2113"/>
                  </a:lnTo>
                  <a:lnTo>
                    <a:pt x="50656" y="15738"/>
                  </a:lnTo>
                  <a:lnTo>
                    <a:pt x="32209" y="34276"/>
                  </a:lnTo>
                  <a:lnTo>
                    <a:pt x="6893" y="78716"/>
                  </a:lnTo>
                  <a:lnTo>
                    <a:pt x="0" y="116294"/>
                  </a:lnTo>
                  <a:lnTo>
                    <a:pt x="3547" y="151474"/>
                  </a:lnTo>
                  <a:lnTo>
                    <a:pt x="12052" y="170253"/>
                  </a:lnTo>
                  <a:lnTo>
                    <a:pt x="36576" y="201372"/>
                  </a:lnTo>
                  <a:lnTo>
                    <a:pt x="62607" y="222956"/>
                  </a:lnTo>
                  <a:lnTo>
                    <a:pt x="85484" y="227759"/>
                  </a:lnTo>
                  <a:lnTo>
                    <a:pt x="110080" y="224824"/>
                  </a:lnTo>
                  <a:lnTo>
                    <a:pt x="165181" y="203031"/>
                  </a:lnTo>
                  <a:lnTo>
                    <a:pt x="183325" y="186148"/>
                  </a:lnTo>
                  <a:lnTo>
                    <a:pt x="203574" y="150335"/>
                  </a:lnTo>
                  <a:lnTo>
                    <a:pt x="210528" y="123733"/>
                  </a:lnTo>
                  <a:lnTo>
                    <a:pt x="209718" y="96312"/>
                  </a:lnTo>
                  <a:lnTo>
                    <a:pt x="197097" y="60156"/>
                  </a:lnTo>
                  <a:lnTo>
                    <a:pt x="178539" y="32806"/>
                  </a:lnTo>
                  <a:lnTo>
                    <a:pt x="152633" y="15473"/>
                  </a:lnTo>
                  <a:lnTo>
                    <a:pt x="123439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90478" y="1906316"/>
              <a:ext cx="208529" cy="634972"/>
            </a:xfrm>
            <a:custGeom>
              <a:avLst/>
              <a:gdLst/>
              <a:ahLst/>
              <a:cxnLst/>
              <a:rect l="0" t="0" r="0" b="0"/>
              <a:pathLst>
                <a:path w="208529" h="634972">
                  <a:moveTo>
                    <a:pt x="0" y="0"/>
                  </a:moveTo>
                  <a:lnTo>
                    <a:pt x="1170" y="49263"/>
                  </a:lnTo>
                  <a:lnTo>
                    <a:pt x="7235" y="100514"/>
                  </a:lnTo>
                  <a:lnTo>
                    <a:pt x="9553" y="157293"/>
                  </a:lnTo>
                  <a:lnTo>
                    <a:pt x="13455" y="216467"/>
                  </a:lnTo>
                  <a:lnTo>
                    <a:pt x="18804" y="263789"/>
                  </a:lnTo>
                  <a:lnTo>
                    <a:pt x="20056" y="306752"/>
                  </a:lnTo>
                  <a:lnTo>
                    <a:pt x="20612" y="353143"/>
                  </a:lnTo>
                  <a:lnTo>
                    <a:pt x="26514" y="402942"/>
                  </a:lnTo>
                  <a:lnTo>
                    <a:pt x="30083" y="456692"/>
                  </a:lnTo>
                  <a:lnTo>
                    <a:pt x="31140" y="517071"/>
                  </a:lnTo>
                  <a:lnTo>
                    <a:pt x="31453" y="573826"/>
                  </a:lnTo>
                  <a:lnTo>
                    <a:pt x="29158" y="581422"/>
                  </a:lnTo>
                  <a:lnTo>
                    <a:pt x="25288" y="581807"/>
                  </a:lnTo>
                  <a:lnTo>
                    <a:pt x="20368" y="577384"/>
                  </a:lnTo>
                  <a:lnTo>
                    <a:pt x="18021" y="556872"/>
                  </a:lnTo>
                  <a:lnTo>
                    <a:pt x="20457" y="501633"/>
                  </a:lnTo>
                  <a:lnTo>
                    <a:pt x="26468" y="465267"/>
                  </a:lnTo>
                  <a:lnTo>
                    <a:pt x="41247" y="432265"/>
                  </a:lnTo>
                  <a:lnTo>
                    <a:pt x="66034" y="405849"/>
                  </a:lnTo>
                  <a:lnTo>
                    <a:pt x="91739" y="396796"/>
                  </a:lnTo>
                  <a:lnTo>
                    <a:pt x="120322" y="395112"/>
                  </a:lnTo>
                  <a:lnTo>
                    <a:pt x="144723" y="402163"/>
                  </a:lnTo>
                  <a:lnTo>
                    <a:pt x="172602" y="419287"/>
                  </a:lnTo>
                  <a:lnTo>
                    <a:pt x="195681" y="450356"/>
                  </a:lnTo>
                  <a:lnTo>
                    <a:pt x="206158" y="489198"/>
                  </a:lnTo>
                  <a:lnTo>
                    <a:pt x="208528" y="543074"/>
                  </a:lnTo>
                  <a:lnTo>
                    <a:pt x="204593" y="566580"/>
                  </a:lnTo>
                  <a:lnTo>
                    <a:pt x="195825" y="585605"/>
                  </a:lnTo>
                  <a:lnTo>
                    <a:pt x="171133" y="616883"/>
                  </a:lnTo>
                  <a:lnTo>
                    <a:pt x="145072" y="632906"/>
                  </a:lnTo>
                  <a:lnTo>
                    <a:pt x="125308" y="634971"/>
                  </a:lnTo>
                  <a:lnTo>
                    <a:pt x="66328" y="623734"/>
                  </a:lnTo>
                  <a:lnTo>
                    <a:pt x="21057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02774" y="2282217"/>
              <a:ext cx="219373" cy="281753"/>
            </a:xfrm>
            <a:custGeom>
              <a:avLst/>
              <a:gdLst/>
              <a:ahLst/>
              <a:cxnLst/>
              <a:rect l="0" t="0" r="0" b="0"/>
              <a:pathLst>
                <a:path w="219373" h="281753">
                  <a:moveTo>
                    <a:pt x="29859" y="108409"/>
                  </a:moveTo>
                  <a:lnTo>
                    <a:pt x="72551" y="111529"/>
                  </a:lnTo>
                  <a:lnTo>
                    <a:pt x="119791" y="117475"/>
                  </a:lnTo>
                  <a:lnTo>
                    <a:pt x="154772" y="112915"/>
                  </a:lnTo>
                  <a:lnTo>
                    <a:pt x="181774" y="98566"/>
                  </a:lnTo>
                  <a:lnTo>
                    <a:pt x="194083" y="82978"/>
                  </a:lnTo>
                  <a:lnTo>
                    <a:pt x="199003" y="73907"/>
                  </a:lnTo>
                  <a:lnTo>
                    <a:pt x="201350" y="54471"/>
                  </a:lnTo>
                  <a:lnTo>
                    <a:pt x="200339" y="44374"/>
                  </a:lnTo>
                  <a:lnTo>
                    <a:pt x="189856" y="26917"/>
                  </a:lnTo>
                  <a:lnTo>
                    <a:pt x="172329" y="12529"/>
                  </a:lnTo>
                  <a:lnTo>
                    <a:pt x="148941" y="2235"/>
                  </a:lnTo>
                  <a:lnTo>
                    <a:pt x="122949" y="0"/>
                  </a:lnTo>
                  <a:lnTo>
                    <a:pt x="98139" y="4076"/>
                  </a:lnTo>
                  <a:lnTo>
                    <a:pt x="49971" y="32250"/>
                  </a:lnTo>
                  <a:lnTo>
                    <a:pt x="35679" y="48825"/>
                  </a:lnTo>
                  <a:lnTo>
                    <a:pt x="7012" y="99523"/>
                  </a:lnTo>
                  <a:lnTo>
                    <a:pt x="0" y="151541"/>
                  </a:lnTo>
                  <a:lnTo>
                    <a:pt x="1380" y="179052"/>
                  </a:lnTo>
                  <a:lnTo>
                    <a:pt x="21331" y="231721"/>
                  </a:lnTo>
                  <a:lnTo>
                    <a:pt x="35428" y="253292"/>
                  </a:lnTo>
                  <a:lnTo>
                    <a:pt x="53391" y="270678"/>
                  </a:lnTo>
                  <a:lnTo>
                    <a:pt x="79312" y="279965"/>
                  </a:lnTo>
                  <a:lnTo>
                    <a:pt x="107990" y="281752"/>
                  </a:lnTo>
                  <a:lnTo>
                    <a:pt x="165927" y="263240"/>
                  </a:lnTo>
                  <a:lnTo>
                    <a:pt x="199110" y="241635"/>
                  </a:lnTo>
                  <a:lnTo>
                    <a:pt x="219372" y="2242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45718" y="2201114"/>
              <a:ext cx="176471" cy="371265"/>
            </a:xfrm>
            <a:custGeom>
              <a:avLst/>
              <a:gdLst/>
              <a:ahLst/>
              <a:cxnLst/>
              <a:rect l="0" t="0" r="0" b="0"/>
              <a:pathLst>
                <a:path w="176471" h="371265">
                  <a:moveTo>
                    <a:pt x="39599" y="178984"/>
                  </a:moveTo>
                  <a:lnTo>
                    <a:pt x="33533" y="213776"/>
                  </a:lnTo>
                  <a:lnTo>
                    <a:pt x="41174" y="275760"/>
                  </a:lnTo>
                  <a:lnTo>
                    <a:pt x="53948" y="333151"/>
                  </a:lnTo>
                  <a:lnTo>
                    <a:pt x="64258" y="367383"/>
                  </a:lnTo>
                  <a:lnTo>
                    <a:pt x="64227" y="371264"/>
                  </a:lnTo>
                  <a:lnTo>
                    <a:pt x="61867" y="370341"/>
                  </a:lnTo>
                  <a:lnTo>
                    <a:pt x="57954" y="366217"/>
                  </a:lnTo>
                  <a:lnTo>
                    <a:pt x="39705" y="313243"/>
                  </a:lnTo>
                  <a:lnTo>
                    <a:pt x="19993" y="253597"/>
                  </a:lnTo>
                  <a:lnTo>
                    <a:pt x="3144" y="199961"/>
                  </a:lnTo>
                  <a:lnTo>
                    <a:pt x="0" y="168810"/>
                  </a:lnTo>
                  <a:lnTo>
                    <a:pt x="4842" y="141707"/>
                  </a:lnTo>
                  <a:lnTo>
                    <a:pt x="15963" y="119133"/>
                  </a:lnTo>
                  <a:lnTo>
                    <a:pt x="51698" y="85577"/>
                  </a:lnTo>
                  <a:lnTo>
                    <a:pt x="92552" y="62007"/>
                  </a:lnTo>
                  <a:lnTo>
                    <a:pt x="141806" y="39303"/>
                  </a:lnTo>
                  <a:lnTo>
                    <a:pt x="156384" y="26826"/>
                  </a:lnTo>
                  <a:lnTo>
                    <a:pt x="1764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59060" y="1927373"/>
              <a:ext cx="10528" cy="600125"/>
            </a:xfrm>
            <a:custGeom>
              <a:avLst/>
              <a:gdLst/>
              <a:ahLst/>
              <a:cxnLst/>
              <a:rect l="0" t="0" r="0" b="0"/>
              <a:pathLst>
                <a:path w="10528" h="600125">
                  <a:moveTo>
                    <a:pt x="10527" y="0"/>
                  </a:moveTo>
                  <a:lnTo>
                    <a:pt x="7407" y="55170"/>
                  </a:lnTo>
                  <a:lnTo>
                    <a:pt x="2193" y="110323"/>
                  </a:lnTo>
                  <a:lnTo>
                    <a:pt x="649" y="159420"/>
                  </a:lnTo>
                  <a:lnTo>
                    <a:pt x="191" y="211012"/>
                  </a:lnTo>
                  <a:lnTo>
                    <a:pt x="56" y="263343"/>
                  </a:lnTo>
                  <a:lnTo>
                    <a:pt x="15" y="315893"/>
                  </a:lnTo>
                  <a:lnTo>
                    <a:pt x="4" y="368509"/>
                  </a:lnTo>
                  <a:lnTo>
                    <a:pt x="0" y="418023"/>
                  </a:lnTo>
                  <a:lnTo>
                    <a:pt x="5588" y="476676"/>
                  </a:lnTo>
                  <a:lnTo>
                    <a:pt x="9551" y="533322"/>
                  </a:lnTo>
                  <a:lnTo>
                    <a:pt x="10334" y="580213"/>
                  </a:lnTo>
                  <a:lnTo>
                    <a:pt x="10527" y="6001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16903" y="2137943"/>
              <a:ext cx="400084" cy="52643"/>
            </a:xfrm>
            <a:custGeom>
              <a:avLst/>
              <a:gdLst/>
              <a:ahLst/>
              <a:cxnLst/>
              <a:rect l="0" t="0" r="0" b="0"/>
              <a:pathLst>
                <a:path w="400084" h="52643">
                  <a:moveTo>
                    <a:pt x="400083" y="52642"/>
                  </a:moveTo>
                  <a:lnTo>
                    <a:pt x="342818" y="49523"/>
                  </a:lnTo>
                  <a:lnTo>
                    <a:pt x="290309" y="41189"/>
                  </a:lnTo>
                  <a:lnTo>
                    <a:pt x="230297" y="31311"/>
                  </a:lnTo>
                  <a:lnTo>
                    <a:pt x="174301" y="24095"/>
                  </a:lnTo>
                  <a:lnTo>
                    <a:pt x="119048" y="16067"/>
                  </a:lnTo>
                  <a:lnTo>
                    <a:pt x="67103" y="10452"/>
                  </a:lnTo>
                  <a:lnTo>
                    <a:pt x="24953" y="24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433595" y="1885259"/>
            <a:ext cx="4589713" cy="1021786"/>
            <a:chOff x="3433595" y="1885259"/>
            <a:chExt cx="4589713" cy="1021786"/>
          </a:xfrm>
        </p:grpSpPr>
        <p:sp>
          <p:nvSpPr>
            <p:cNvPr id="65" name="Freeform 64"/>
            <p:cNvSpPr/>
            <p:nvPr/>
          </p:nvSpPr>
          <p:spPr>
            <a:xfrm>
              <a:off x="3433595" y="2319737"/>
              <a:ext cx="235231" cy="587308"/>
            </a:xfrm>
            <a:custGeom>
              <a:avLst/>
              <a:gdLst/>
              <a:ahLst/>
              <a:cxnLst/>
              <a:rect l="0" t="0" r="0" b="0"/>
              <a:pathLst>
                <a:path w="235231" h="587308">
                  <a:moveTo>
                    <a:pt x="30872" y="155117"/>
                  </a:moveTo>
                  <a:lnTo>
                    <a:pt x="33992" y="197809"/>
                  </a:lnTo>
                  <a:lnTo>
                    <a:pt x="40425" y="258356"/>
                  </a:lnTo>
                  <a:lnTo>
                    <a:pt x="41208" y="316454"/>
                  </a:lnTo>
                  <a:lnTo>
                    <a:pt x="44464" y="369817"/>
                  </a:lnTo>
                  <a:lnTo>
                    <a:pt x="49717" y="426962"/>
                  </a:lnTo>
                  <a:lnTo>
                    <a:pt x="51274" y="480939"/>
                  </a:lnTo>
                  <a:lnTo>
                    <a:pt x="51735" y="530857"/>
                  </a:lnTo>
                  <a:lnTo>
                    <a:pt x="46302" y="584057"/>
                  </a:lnTo>
                  <a:lnTo>
                    <a:pt x="43498" y="587307"/>
                  </a:lnTo>
                  <a:lnTo>
                    <a:pt x="40460" y="584793"/>
                  </a:lnTo>
                  <a:lnTo>
                    <a:pt x="37264" y="578439"/>
                  </a:lnTo>
                  <a:lnTo>
                    <a:pt x="32135" y="526212"/>
                  </a:lnTo>
                  <a:lnTo>
                    <a:pt x="30077" y="475511"/>
                  </a:lnTo>
                  <a:lnTo>
                    <a:pt x="23748" y="417725"/>
                  </a:lnTo>
                  <a:lnTo>
                    <a:pt x="20183" y="365378"/>
                  </a:lnTo>
                  <a:lnTo>
                    <a:pt x="12210" y="305705"/>
                  </a:lnTo>
                  <a:lnTo>
                    <a:pt x="7405" y="247699"/>
                  </a:lnTo>
                  <a:lnTo>
                    <a:pt x="1692" y="189178"/>
                  </a:lnTo>
                  <a:lnTo>
                    <a:pt x="0" y="137913"/>
                  </a:lnTo>
                  <a:lnTo>
                    <a:pt x="5017" y="78670"/>
                  </a:lnTo>
                  <a:lnTo>
                    <a:pt x="13922" y="56410"/>
                  </a:lnTo>
                  <a:lnTo>
                    <a:pt x="38703" y="23056"/>
                  </a:lnTo>
                  <a:lnTo>
                    <a:pt x="64778" y="6674"/>
                  </a:lnTo>
                  <a:lnTo>
                    <a:pt x="100320" y="0"/>
                  </a:lnTo>
                  <a:lnTo>
                    <a:pt x="134898" y="3612"/>
                  </a:lnTo>
                  <a:lnTo>
                    <a:pt x="167370" y="17680"/>
                  </a:lnTo>
                  <a:lnTo>
                    <a:pt x="182395" y="33203"/>
                  </a:lnTo>
                  <a:lnTo>
                    <a:pt x="217628" y="95455"/>
                  </a:lnTo>
                  <a:lnTo>
                    <a:pt x="235230" y="154193"/>
                  </a:lnTo>
                  <a:lnTo>
                    <a:pt x="233612" y="175764"/>
                  </a:lnTo>
                  <a:lnTo>
                    <a:pt x="220535" y="207638"/>
                  </a:lnTo>
                  <a:lnTo>
                    <a:pt x="201843" y="233720"/>
                  </a:lnTo>
                  <a:lnTo>
                    <a:pt x="175897" y="250677"/>
                  </a:lnTo>
                  <a:lnTo>
                    <a:pt x="127283" y="265717"/>
                  </a:lnTo>
                  <a:lnTo>
                    <a:pt x="78859" y="269901"/>
                  </a:lnTo>
                  <a:lnTo>
                    <a:pt x="51930" y="2709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06623" y="2285342"/>
              <a:ext cx="168457" cy="276994"/>
            </a:xfrm>
            <a:custGeom>
              <a:avLst/>
              <a:gdLst/>
              <a:ahLst/>
              <a:cxnLst/>
              <a:rect l="0" t="0" r="0" b="0"/>
              <a:pathLst>
                <a:path w="168457" h="276994">
                  <a:moveTo>
                    <a:pt x="0" y="126341"/>
                  </a:moveTo>
                  <a:lnTo>
                    <a:pt x="16788" y="181386"/>
                  </a:lnTo>
                  <a:lnTo>
                    <a:pt x="26084" y="240854"/>
                  </a:lnTo>
                  <a:lnTo>
                    <a:pt x="36565" y="276993"/>
                  </a:lnTo>
                  <a:lnTo>
                    <a:pt x="26883" y="248952"/>
                  </a:lnTo>
                  <a:lnTo>
                    <a:pt x="18705" y="188097"/>
                  </a:lnTo>
                  <a:lnTo>
                    <a:pt x="12144" y="127492"/>
                  </a:lnTo>
                  <a:lnTo>
                    <a:pt x="16596" y="87688"/>
                  </a:lnTo>
                  <a:lnTo>
                    <a:pt x="30914" y="53667"/>
                  </a:lnTo>
                  <a:lnTo>
                    <a:pt x="49974" y="26949"/>
                  </a:lnTo>
                  <a:lnTo>
                    <a:pt x="76028" y="9804"/>
                  </a:lnTo>
                  <a:lnTo>
                    <a:pt x="123509" y="193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79018" y="2327455"/>
              <a:ext cx="200018" cy="237779"/>
            </a:xfrm>
            <a:custGeom>
              <a:avLst/>
              <a:gdLst/>
              <a:ahLst/>
              <a:cxnLst/>
              <a:rect l="0" t="0" r="0" b="0"/>
              <a:pathLst>
                <a:path w="200018" h="237779">
                  <a:moveTo>
                    <a:pt x="153988" y="52643"/>
                  </a:moveTo>
                  <a:lnTo>
                    <a:pt x="136008" y="37002"/>
                  </a:lnTo>
                  <a:lnTo>
                    <a:pt x="119091" y="28924"/>
                  </a:lnTo>
                  <a:lnTo>
                    <a:pt x="96754" y="27673"/>
                  </a:lnTo>
                  <a:lnTo>
                    <a:pt x="72399" y="32187"/>
                  </a:lnTo>
                  <a:lnTo>
                    <a:pt x="49876" y="41992"/>
                  </a:lnTo>
                  <a:lnTo>
                    <a:pt x="34407" y="57268"/>
                  </a:lnTo>
                  <a:lnTo>
                    <a:pt x="4923" y="107064"/>
                  </a:lnTo>
                  <a:lnTo>
                    <a:pt x="0" y="132202"/>
                  </a:lnTo>
                  <a:lnTo>
                    <a:pt x="2817" y="167073"/>
                  </a:lnTo>
                  <a:lnTo>
                    <a:pt x="16650" y="199632"/>
                  </a:lnTo>
                  <a:lnTo>
                    <a:pt x="35567" y="225917"/>
                  </a:lnTo>
                  <a:lnTo>
                    <a:pt x="55343" y="234939"/>
                  </a:lnTo>
                  <a:lnTo>
                    <a:pt x="79731" y="237778"/>
                  </a:lnTo>
                  <a:lnTo>
                    <a:pt x="118598" y="231630"/>
                  </a:lnTo>
                  <a:lnTo>
                    <a:pt x="141769" y="221490"/>
                  </a:lnTo>
                  <a:lnTo>
                    <a:pt x="168955" y="197038"/>
                  </a:lnTo>
                  <a:lnTo>
                    <a:pt x="190697" y="157335"/>
                  </a:lnTo>
                  <a:lnTo>
                    <a:pt x="198769" y="136607"/>
                  </a:lnTo>
                  <a:lnTo>
                    <a:pt x="200017" y="115697"/>
                  </a:lnTo>
                  <a:lnTo>
                    <a:pt x="191287" y="68088"/>
                  </a:lnTo>
                  <a:lnTo>
                    <a:pt x="176088" y="38632"/>
                  </a:lnTo>
                  <a:lnTo>
                    <a:pt x="151178" y="15086"/>
                  </a:lnTo>
                  <a:lnTo>
                    <a:pt x="134802" y="6705"/>
                  </a:lnTo>
                  <a:lnTo>
                    <a:pt x="11187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27763" y="2299306"/>
              <a:ext cx="271572" cy="259777"/>
            </a:xfrm>
            <a:custGeom>
              <a:avLst/>
              <a:gdLst/>
              <a:ahLst/>
              <a:cxnLst/>
              <a:rect l="0" t="0" r="0" b="0"/>
              <a:pathLst>
                <a:path w="271572" h="259777">
                  <a:moveTo>
                    <a:pt x="0" y="80792"/>
                  </a:moveTo>
                  <a:lnTo>
                    <a:pt x="0" y="139409"/>
                  </a:lnTo>
                  <a:lnTo>
                    <a:pt x="11453" y="196006"/>
                  </a:lnTo>
                  <a:lnTo>
                    <a:pt x="15618" y="209207"/>
                  </a:lnTo>
                  <a:lnTo>
                    <a:pt x="2596" y="150364"/>
                  </a:lnTo>
                  <a:lnTo>
                    <a:pt x="3889" y="114274"/>
                  </a:lnTo>
                  <a:lnTo>
                    <a:pt x="9217" y="59460"/>
                  </a:lnTo>
                  <a:lnTo>
                    <a:pt x="16185" y="35826"/>
                  </a:lnTo>
                  <a:lnTo>
                    <a:pt x="21318" y="26248"/>
                  </a:lnTo>
                  <a:lnTo>
                    <a:pt x="29420" y="21033"/>
                  </a:lnTo>
                  <a:lnTo>
                    <a:pt x="50900" y="18358"/>
                  </a:lnTo>
                  <a:lnTo>
                    <a:pt x="69805" y="24188"/>
                  </a:lnTo>
                  <a:lnTo>
                    <a:pt x="86007" y="35747"/>
                  </a:lnTo>
                  <a:lnTo>
                    <a:pt x="107112" y="61986"/>
                  </a:lnTo>
                  <a:lnTo>
                    <a:pt x="117015" y="81793"/>
                  </a:lnTo>
                  <a:lnTo>
                    <a:pt x="123579" y="118263"/>
                  </a:lnTo>
                  <a:lnTo>
                    <a:pt x="122160" y="124490"/>
                  </a:lnTo>
                  <a:lnTo>
                    <a:pt x="118875" y="126302"/>
                  </a:lnTo>
                  <a:lnTo>
                    <a:pt x="114345" y="125170"/>
                  </a:lnTo>
                  <a:lnTo>
                    <a:pt x="112494" y="119736"/>
                  </a:lnTo>
                  <a:lnTo>
                    <a:pt x="120735" y="64488"/>
                  </a:lnTo>
                  <a:lnTo>
                    <a:pt x="130270" y="29558"/>
                  </a:lnTo>
                  <a:lnTo>
                    <a:pt x="135979" y="20900"/>
                  </a:lnTo>
                  <a:lnTo>
                    <a:pt x="151682" y="8160"/>
                  </a:lnTo>
                  <a:lnTo>
                    <a:pt x="191432" y="0"/>
                  </a:lnTo>
                  <a:lnTo>
                    <a:pt x="203660" y="2364"/>
                  </a:lnTo>
                  <a:lnTo>
                    <a:pt x="223487" y="14350"/>
                  </a:lnTo>
                  <a:lnTo>
                    <a:pt x="236978" y="31375"/>
                  </a:lnTo>
                  <a:lnTo>
                    <a:pt x="262758" y="94723"/>
                  </a:lnTo>
                  <a:lnTo>
                    <a:pt x="271571" y="148145"/>
                  </a:lnTo>
                  <a:lnTo>
                    <a:pt x="265122" y="209418"/>
                  </a:lnTo>
                  <a:lnTo>
                    <a:pt x="263212" y="2597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66139" y="2348513"/>
              <a:ext cx="9065" cy="189514"/>
            </a:xfrm>
            <a:custGeom>
              <a:avLst/>
              <a:gdLst/>
              <a:ahLst/>
              <a:cxnLst/>
              <a:rect l="0" t="0" r="0" b="0"/>
              <a:pathLst>
                <a:path w="9065" h="189514">
                  <a:moveTo>
                    <a:pt x="9064" y="0"/>
                  </a:moveTo>
                  <a:lnTo>
                    <a:pt x="5945" y="42691"/>
                  </a:lnTo>
                  <a:lnTo>
                    <a:pt x="0" y="89931"/>
                  </a:lnTo>
                  <a:lnTo>
                    <a:pt x="6061" y="143152"/>
                  </a:lnTo>
                  <a:lnTo>
                    <a:pt x="9064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85732" y="218005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84863" y="2235415"/>
              <a:ext cx="202990" cy="320199"/>
            </a:xfrm>
            <a:custGeom>
              <a:avLst/>
              <a:gdLst/>
              <a:ahLst/>
              <a:cxnLst/>
              <a:rect l="0" t="0" r="0" b="0"/>
              <a:pathLst>
                <a:path w="202990" h="320199">
                  <a:moveTo>
                    <a:pt x="185138" y="60455"/>
                  </a:moveTo>
                  <a:lnTo>
                    <a:pt x="155830" y="22082"/>
                  </a:lnTo>
                  <a:lnTo>
                    <a:pt x="130051" y="6451"/>
                  </a:lnTo>
                  <a:lnTo>
                    <a:pt x="94597" y="0"/>
                  </a:lnTo>
                  <a:lnTo>
                    <a:pt x="60045" y="3678"/>
                  </a:lnTo>
                  <a:lnTo>
                    <a:pt x="41414" y="12214"/>
                  </a:lnTo>
                  <a:lnTo>
                    <a:pt x="25335" y="24977"/>
                  </a:lnTo>
                  <a:lnTo>
                    <a:pt x="10389" y="42347"/>
                  </a:lnTo>
                  <a:lnTo>
                    <a:pt x="2187" y="64885"/>
                  </a:lnTo>
                  <a:lnTo>
                    <a:pt x="0" y="77447"/>
                  </a:lnTo>
                  <a:lnTo>
                    <a:pt x="3809" y="97643"/>
                  </a:lnTo>
                  <a:lnTo>
                    <a:pt x="8100" y="106304"/>
                  </a:lnTo>
                  <a:lnTo>
                    <a:pt x="22227" y="119047"/>
                  </a:lnTo>
                  <a:lnTo>
                    <a:pt x="41373" y="127440"/>
                  </a:lnTo>
                  <a:lnTo>
                    <a:pt x="91793" y="139067"/>
                  </a:lnTo>
                  <a:lnTo>
                    <a:pt x="146813" y="157612"/>
                  </a:lnTo>
                  <a:lnTo>
                    <a:pt x="168494" y="171486"/>
                  </a:lnTo>
                  <a:lnTo>
                    <a:pt x="184760" y="190521"/>
                  </a:lnTo>
                  <a:lnTo>
                    <a:pt x="199324" y="227545"/>
                  </a:lnTo>
                  <a:lnTo>
                    <a:pt x="202989" y="266981"/>
                  </a:lnTo>
                  <a:lnTo>
                    <a:pt x="199701" y="290285"/>
                  </a:lnTo>
                  <a:lnTo>
                    <a:pt x="193677" y="299073"/>
                  </a:lnTo>
                  <a:lnTo>
                    <a:pt x="174505" y="311957"/>
                  </a:lnTo>
                  <a:lnTo>
                    <a:pt x="137404" y="320198"/>
                  </a:lnTo>
                  <a:lnTo>
                    <a:pt x="91351" y="314577"/>
                  </a:lnTo>
                  <a:lnTo>
                    <a:pt x="48459" y="299082"/>
                  </a:lnTo>
                  <a:lnTo>
                    <a:pt x="6154" y="2710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12115" y="2304304"/>
              <a:ext cx="200043" cy="210511"/>
            </a:xfrm>
            <a:custGeom>
              <a:avLst/>
              <a:gdLst/>
              <a:ahLst/>
              <a:cxnLst/>
              <a:rect l="0" t="0" r="0" b="0"/>
              <a:pathLst>
                <a:path w="200043" h="210511">
                  <a:moveTo>
                    <a:pt x="0" y="107379"/>
                  </a:moveTo>
                  <a:lnTo>
                    <a:pt x="58617" y="107379"/>
                  </a:lnTo>
                  <a:lnTo>
                    <a:pt x="111621" y="106210"/>
                  </a:lnTo>
                  <a:lnTo>
                    <a:pt x="167905" y="92725"/>
                  </a:lnTo>
                  <a:lnTo>
                    <a:pt x="176277" y="87082"/>
                  </a:lnTo>
                  <a:lnTo>
                    <a:pt x="188700" y="71452"/>
                  </a:lnTo>
                  <a:lnTo>
                    <a:pt x="191881" y="52807"/>
                  </a:lnTo>
                  <a:lnTo>
                    <a:pt x="191092" y="42922"/>
                  </a:lnTo>
                  <a:lnTo>
                    <a:pt x="183976" y="25699"/>
                  </a:lnTo>
                  <a:lnTo>
                    <a:pt x="178803" y="17831"/>
                  </a:lnTo>
                  <a:lnTo>
                    <a:pt x="160577" y="5969"/>
                  </a:lnTo>
                  <a:lnTo>
                    <a:pt x="149165" y="1168"/>
                  </a:lnTo>
                  <a:lnTo>
                    <a:pt x="105158" y="0"/>
                  </a:lnTo>
                  <a:lnTo>
                    <a:pt x="66253" y="7063"/>
                  </a:lnTo>
                  <a:lnTo>
                    <a:pt x="46604" y="19511"/>
                  </a:lnTo>
                  <a:lnTo>
                    <a:pt x="14926" y="56098"/>
                  </a:lnTo>
                  <a:lnTo>
                    <a:pt x="6634" y="82638"/>
                  </a:lnTo>
                  <a:lnTo>
                    <a:pt x="5086" y="124225"/>
                  </a:lnTo>
                  <a:lnTo>
                    <a:pt x="10449" y="147622"/>
                  </a:lnTo>
                  <a:lnTo>
                    <a:pt x="20632" y="169719"/>
                  </a:lnTo>
                  <a:lnTo>
                    <a:pt x="45108" y="196300"/>
                  </a:lnTo>
                  <a:lnTo>
                    <a:pt x="70741" y="205392"/>
                  </a:lnTo>
                  <a:lnTo>
                    <a:pt x="118056" y="210510"/>
                  </a:lnTo>
                  <a:lnTo>
                    <a:pt x="149566" y="209367"/>
                  </a:lnTo>
                  <a:lnTo>
                    <a:pt x="200042" y="1916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45683" y="1999242"/>
              <a:ext cx="208442" cy="565290"/>
            </a:xfrm>
            <a:custGeom>
              <a:avLst/>
              <a:gdLst/>
              <a:ahLst/>
              <a:cxnLst/>
              <a:rect l="0" t="0" r="0" b="0"/>
              <a:pathLst>
                <a:path w="208442" h="565290">
                  <a:moveTo>
                    <a:pt x="124401" y="444027"/>
                  </a:moveTo>
                  <a:lnTo>
                    <a:pt x="135580" y="427259"/>
                  </a:lnTo>
                  <a:lnTo>
                    <a:pt x="142531" y="394475"/>
                  </a:lnTo>
                  <a:lnTo>
                    <a:pt x="133413" y="355126"/>
                  </a:lnTo>
                  <a:lnTo>
                    <a:pt x="119048" y="337055"/>
                  </a:lnTo>
                  <a:lnTo>
                    <a:pt x="110304" y="330598"/>
                  </a:lnTo>
                  <a:lnTo>
                    <a:pt x="100965" y="327464"/>
                  </a:lnTo>
                  <a:lnTo>
                    <a:pt x="81230" y="327100"/>
                  </a:lnTo>
                  <a:lnTo>
                    <a:pt x="50388" y="339062"/>
                  </a:lnTo>
                  <a:lnTo>
                    <a:pt x="35745" y="354092"/>
                  </a:lnTo>
                  <a:lnTo>
                    <a:pt x="11223" y="397926"/>
                  </a:lnTo>
                  <a:lnTo>
                    <a:pt x="1960" y="437906"/>
                  </a:lnTo>
                  <a:lnTo>
                    <a:pt x="0" y="499403"/>
                  </a:lnTo>
                  <a:lnTo>
                    <a:pt x="3991" y="524791"/>
                  </a:lnTo>
                  <a:lnTo>
                    <a:pt x="12784" y="544653"/>
                  </a:lnTo>
                  <a:lnTo>
                    <a:pt x="18404" y="553225"/>
                  </a:lnTo>
                  <a:lnTo>
                    <a:pt x="28000" y="558940"/>
                  </a:lnTo>
                  <a:lnTo>
                    <a:pt x="54260" y="565289"/>
                  </a:lnTo>
                  <a:lnTo>
                    <a:pt x="76070" y="561872"/>
                  </a:lnTo>
                  <a:lnTo>
                    <a:pt x="85161" y="557686"/>
                  </a:lnTo>
                  <a:lnTo>
                    <a:pt x="101502" y="540555"/>
                  </a:lnTo>
                  <a:lnTo>
                    <a:pt x="136646" y="485841"/>
                  </a:lnTo>
                  <a:lnTo>
                    <a:pt x="161435" y="435879"/>
                  </a:lnTo>
                  <a:lnTo>
                    <a:pt x="178008" y="372853"/>
                  </a:lnTo>
                  <a:lnTo>
                    <a:pt x="190328" y="324672"/>
                  </a:lnTo>
                  <a:lnTo>
                    <a:pt x="201387" y="271402"/>
                  </a:lnTo>
                  <a:lnTo>
                    <a:pt x="206483" y="222343"/>
                  </a:lnTo>
                  <a:lnTo>
                    <a:pt x="207993" y="166993"/>
                  </a:lnTo>
                  <a:lnTo>
                    <a:pt x="208441" y="106139"/>
                  </a:lnTo>
                  <a:lnTo>
                    <a:pt x="202984" y="54833"/>
                  </a:lnTo>
                  <a:lnTo>
                    <a:pt x="199547" y="9996"/>
                  </a:lnTo>
                  <a:lnTo>
                    <a:pt x="195555" y="2595"/>
                  </a:lnTo>
                  <a:lnTo>
                    <a:pt x="189385" y="0"/>
                  </a:lnTo>
                  <a:lnTo>
                    <a:pt x="181762" y="610"/>
                  </a:lnTo>
                  <a:lnTo>
                    <a:pt x="176680" y="5696"/>
                  </a:lnTo>
                  <a:lnTo>
                    <a:pt x="162264" y="60340"/>
                  </a:lnTo>
                  <a:lnTo>
                    <a:pt x="148480" y="123269"/>
                  </a:lnTo>
                  <a:lnTo>
                    <a:pt x="140466" y="177766"/>
                  </a:lnTo>
                  <a:lnTo>
                    <a:pt x="130981" y="228264"/>
                  </a:lnTo>
                  <a:lnTo>
                    <a:pt x="126351" y="276502"/>
                  </a:lnTo>
                  <a:lnTo>
                    <a:pt x="130568" y="331609"/>
                  </a:lnTo>
                  <a:lnTo>
                    <a:pt x="139226" y="386801"/>
                  </a:lnTo>
                  <a:lnTo>
                    <a:pt x="152633" y="448278"/>
                  </a:lnTo>
                  <a:lnTo>
                    <a:pt x="166546" y="489190"/>
                  </a:lnTo>
                  <a:lnTo>
                    <a:pt x="177044" y="5071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80737" y="1885259"/>
              <a:ext cx="260412" cy="618224"/>
            </a:xfrm>
            <a:custGeom>
              <a:avLst/>
              <a:gdLst/>
              <a:ahLst/>
              <a:cxnLst/>
              <a:rect l="0" t="0" r="0" b="0"/>
              <a:pathLst>
                <a:path w="260412" h="618224">
                  <a:moveTo>
                    <a:pt x="21057" y="0"/>
                  </a:moveTo>
                  <a:lnTo>
                    <a:pt x="12724" y="37478"/>
                  </a:lnTo>
                  <a:lnTo>
                    <a:pt x="14298" y="75445"/>
                  </a:lnTo>
                  <a:lnTo>
                    <a:pt x="19722" y="135785"/>
                  </a:lnTo>
                  <a:lnTo>
                    <a:pt x="15668" y="198512"/>
                  </a:lnTo>
                  <a:lnTo>
                    <a:pt x="19992" y="258621"/>
                  </a:lnTo>
                  <a:lnTo>
                    <a:pt x="20741" y="317614"/>
                  </a:lnTo>
                  <a:lnTo>
                    <a:pt x="20963" y="368368"/>
                  </a:lnTo>
                  <a:lnTo>
                    <a:pt x="21029" y="418632"/>
                  </a:lnTo>
                  <a:lnTo>
                    <a:pt x="21049" y="470569"/>
                  </a:lnTo>
                  <a:lnTo>
                    <a:pt x="21055" y="523003"/>
                  </a:lnTo>
                  <a:lnTo>
                    <a:pt x="15467" y="569994"/>
                  </a:lnTo>
                  <a:lnTo>
                    <a:pt x="13821" y="574188"/>
                  </a:lnTo>
                  <a:lnTo>
                    <a:pt x="12723" y="571135"/>
                  </a:lnTo>
                  <a:lnTo>
                    <a:pt x="11987" y="518144"/>
                  </a:lnTo>
                  <a:lnTo>
                    <a:pt x="19632" y="457960"/>
                  </a:lnTo>
                  <a:lnTo>
                    <a:pt x="26224" y="422691"/>
                  </a:lnTo>
                  <a:lnTo>
                    <a:pt x="46764" y="390014"/>
                  </a:lnTo>
                  <a:lnTo>
                    <a:pt x="69488" y="363694"/>
                  </a:lnTo>
                  <a:lnTo>
                    <a:pt x="79081" y="359446"/>
                  </a:lnTo>
                  <a:lnTo>
                    <a:pt x="102217" y="357845"/>
                  </a:lnTo>
                  <a:lnTo>
                    <a:pt x="141551" y="363521"/>
                  </a:lnTo>
                  <a:lnTo>
                    <a:pt x="182840" y="383790"/>
                  </a:lnTo>
                  <a:lnTo>
                    <a:pt x="213532" y="412023"/>
                  </a:lnTo>
                  <a:lnTo>
                    <a:pt x="249031" y="471773"/>
                  </a:lnTo>
                  <a:lnTo>
                    <a:pt x="256909" y="496286"/>
                  </a:lnTo>
                  <a:lnTo>
                    <a:pt x="260411" y="526677"/>
                  </a:lnTo>
                  <a:lnTo>
                    <a:pt x="255728" y="553443"/>
                  </a:lnTo>
                  <a:lnTo>
                    <a:pt x="239938" y="585123"/>
                  </a:lnTo>
                  <a:lnTo>
                    <a:pt x="225962" y="600476"/>
                  </a:lnTo>
                  <a:lnTo>
                    <a:pt x="208052" y="611199"/>
                  </a:lnTo>
                  <a:lnTo>
                    <a:pt x="172649" y="618223"/>
                  </a:lnTo>
                  <a:lnTo>
                    <a:pt x="118765" y="612191"/>
                  </a:lnTo>
                  <a:lnTo>
                    <a:pt x="66180" y="599735"/>
                  </a:lnTo>
                  <a:lnTo>
                    <a:pt x="44621" y="59176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67601" y="2276360"/>
              <a:ext cx="250091" cy="263261"/>
            </a:xfrm>
            <a:custGeom>
              <a:avLst/>
              <a:gdLst/>
              <a:ahLst/>
              <a:cxnLst/>
              <a:rect l="0" t="0" r="0" b="0"/>
              <a:pathLst>
                <a:path w="250091" h="263261">
                  <a:moveTo>
                    <a:pt x="144805" y="145852"/>
                  </a:moveTo>
                  <a:lnTo>
                    <a:pt x="144805" y="96921"/>
                  </a:lnTo>
                  <a:lnTo>
                    <a:pt x="142465" y="67953"/>
                  </a:lnTo>
                  <a:lnTo>
                    <a:pt x="121899" y="20760"/>
                  </a:lnTo>
                  <a:lnTo>
                    <a:pt x="115496" y="9815"/>
                  </a:lnTo>
                  <a:lnTo>
                    <a:pt x="107718" y="3688"/>
                  </a:lnTo>
                  <a:lnTo>
                    <a:pt x="99024" y="773"/>
                  </a:lnTo>
                  <a:lnTo>
                    <a:pt x="89717" y="0"/>
                  </a:lnTo>
                  <a:lnTo>
                    <a:pt x="73138" y="5380"/>
                  </a:lnTo>
                  <a:lnTo>
                    <a:pt x="57971" y="16739"/>
                  </a:lnTo>
                  <a:lnTo>
                    <a:pt x="37448" y="42866"/>
                  </a:lnTo>
                  <a:lnTo>
                    <a:pt x="15605" y="99101"/>
                  </a:lnTo>
                  <a:lnTo>
                    <a:pt x="2213" y="153342"/>
                  </a:lnTo>
                  <a:lnTo>
                    <a:pt x="0" y="193955"/>
                  </a:lnTo>
                  <a:lnTo>
                    <a:pt x="3628" y="217534"/>
                  </a:lnTo>
                  <a:lnTo>
                    <a:pt x="12260" y="236592"/>
                  </a:lnTo>
                  <a:lnTo>
                    <a:pt x="17837" y="244950"/>
                  </a:lnTo>
                  <a:lnTo>
                    <a:pt x="33393" y="257356"/>
                  </a:lnTo>
                  <a:lnTo>
                    <a:pt x="42453" y="262302"/>
                  </a:lnTo>
                  <a:lnTo>
                    <a:pt x="52004" y="263260"/>
                  </a:lnTo>
                  <a:lnTo>
                    <a:pt x="71974" y="258085"/>
                  </a:lnTo>
                  <a:lnTo>
                    <a:pt x="89428" y="244866"/>
                  </a:lnTo>
                  <a:lnTo>
                    <a:pt x="119698" y="202195"/>
                  </a:lnTo>
                  <a:lnTo>
                    <a:pt x="143809" y="143220"/>
                  </a:lnTo>
                  <a:lnTo>
                    <a:pt x="153056" y="89180"/>
                  </a:lnTo>
                  <a:lnTo>
                    <a:pt x="152645" y="83504"/>
                  </a:lnTo>
                  <a:lnTo>
                    <a:pt x="151202" y="83230"/>
                  </a:lnTo>
                  <a:lnTo>
                    <a:pt x="149069" y="86557"/>
                  </a:lnTo>
                  <a:lnTo>
                    <a:pt x="151657" y="113595"/>
                  </a:lnTo>
                  <a:lnTo>
                    <a:pt x="166302" y="166821"/>
                  </a:lnTo>
                  <a:lnTo>
                    <a:pt x="174246" y="186757"/>
                  </a:lnTo>
                  <a:lnTo>
                    <a:pt x="205108" y="225949"/>
                  </a:lnTo>
                  <a:lnTo>
                    <a:pt x="213083" y="229666"/>
                  </a:lnTo>
                  <a:lnTo>
                    <a:pt x="250090" y="2300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86105" y="2245992"/>
              <a:ext cx="233625" cy="280107"/>
            </a:xfrm>
            <a:custGeom>
              <a:avLst/>
              <a:gdLst/>
              <a:ahLst/>
              <a:cxnLst/>
              <a:rect l="0" t="0" r="0" b="0"/>
              <a:pathLst>
                <a:path w="233625" h="280107">
                  <a:moveTo>
                    <a:pt x="210570" y="39350"/>
                  </a:moveTo>
                  <a:lnTo>
                    <a:pt x="199392" y="22582"/>
                  </a:lnTo>
                  <a:lnTo>
                    <a:pt x="184545" y="11230"/>
                  </a:lnTo>
                  <a:lnTo>
                    <a:pt x="165078" y="3455"/>
                  </a:lnTo>
                  <a:lnTo>
                    <a:pt x="140829" y="0"/>
                  </a:lnTo>
                  <a:lnTo>
                    <a:pt x="117573" y="4703"/>
                  </a:lnTo>
                  <a:lnTo>
                    <a:pt x="87869" y="20505"/>
                  </a:lnTo>
                  <a:lnTo>
                    <a:pt x="72978" y="34484"/>
                  </a:lnTo>
                  <a:lnTo>
                    <a:pt x="62460" y="52395"/>
                  </a:lnTo>
                  <a:lnTo>
                    <a:pt x="55552" y="87799"/>
                  </a:lnTo>
                  <a:lnTo>
                    <a:pt x="58092" y="97385"/>
                  </a:lnTo>
                  <a:lnTo>
                    <a:pt x="63295" y="104946"/>
                  </a:lnTo>
                  <a:lnTo>
                    <a:pt x="70272" y="111157"/>
                  </a:lnTo>
                  <a:lnTo>
                    <a:pt x="90504" y="118057"/>
                  </a:lnTo>
                  <a:lnTo>
                    <a:pt x="136030" y="128076"/>
                  </a:lnTo>
                  <a:lnTo>
                    <a:pt x="177649" y="149726"/>
                  </a:lnTo>
                  <a:lnTo>
                    <a:pt x="216951" y="183447"/>
                  </a:lnTo>
                  <a:lnTo>
                    <a:pt x="232867" y="209947"/>
                  </a:lnTo>
                  <a:lnTo>
                    <a:pt x="233624" y="219762"/>
                  </a:lnTo>
                  <a:lnTo>
                    <a:pt x="228225" y="240026"/>
                  </a:lnTo>
                  <a:lnTo>
                    <a:pt x="214908" y="257610"/>
                  </a:lnTo>
                  <a:lnTo>
                    <a:pt x="206442" y="265575"/>
                  </a:lnTo>
                  <a:lnTo>
                    <a:pt x="184559" y="274425"/>
                  </a:lnTo>
                  <a:lnTo>
                    <a:pt x="126793" y="280106"/>
                  </a:lnTo>
                  <a:lnTo>
                    <a:pt x="68633" y="272823"/>
                  </a:lnTo>
                  <a:lnTo>
                    <a:pt x="25255" y="260120"/>
                  </a:lnTo>
                  <a:lnTo>
                    <a:pt x="0" y="2499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02610" y="2011601"/>
              <a:ext cx="9879" cy="526426"/>
            </a:xfrm>
            <a:custGeom>
              <a:avLst/>
              <a:gdLst/>
              <a:ahLst/>
              <a:cxnLst/>
              <a:rect l="0" t="0" r="0" b="0"/>
              <a:pathLst>
                <a:path w="9879" h="526426">
                  <a:moveTo>
                    <a:pt x="9878" y="0"/>
                  </a:moveTo>
                  <a:lnTo>
                    <a:pt x="9878" y="57264"/>
                  </a:lnTo>
                  <a:lnTo>
                    <a:pt x="9878" y="106654"/>
                  </a:lnTo>
                  <a:lnTo>
                    <a:pt x="9878" y="155213"/>
                  </a:lnTo>
                  <a:lnTo>
                    <a:pt x="9878" y="208596"/>
                  </a:lnTo>
                  <a:lnTo>
                    <a:pt x="9878" y="251806"/>
                  </a:lnTo>
                  <a:lnTo>
                    <a:pt x="8708" y="312085"/>
                  </a:lnTo>
                  <a:lnTo>
                    <a:pt x="1545" y="375032"/>
                  </a:lnTo>
                  <a:lnTo>
                    <a:pt x="0" y="427365"/>
                  </a:lnTo>
                  <a:lnTo>
                    <a:pt x="5068" y="486970"/>
                  </a:lnTo>
                  <a:lnTo>
                    <a:pt x="9878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02654" y="2190585"/>
              <a:ext cx="178292" cy="305327"/>
            </a:xfrm>
            <a:custGeom>
              <a:avLst/>
              <a:gdLst/>
              <a:ahLst/>
              <a:cxnLst/>
              <a:rect l="0" t="0" r="0" b="0"/>
              <a:pathLst>
                <a:path w="178292" h="305327">
                  <a:moveTo>
                    <a:pt x="157234" y="0"/>
                  </a:moveTo>
                  <a:lnTo>
                    <a:pt x="102146" y="55088"/>
                  </a:lnTo>
                  <a:lnTo>
                    <a:pt x="41598" y="115635"/>
                  </a:lnTo>
                  <a:lnTo>
                    <a:pt x="26291" y="128602"/>
                  </a:lnTo>
                  <a:lnTo>
                    <a:pt x="7790" y="138265"/>
                  </a:lnTo>
                  <a:lnTo>
                    <a:pt x="2622" y="145989"/>
                  </a:lnTo>
                  <a:lnTo>
                    <a:pt x="0" y="167049"/>
                  </a:lnTo>
                  <a:lnTo>
                    <a:pt x="3278" y="176877"/>
                  </a:lnTo>
                  <a:lnTo>
                    <a:pt x="16279" y="194036"/>
                  </a:lnTo>
                  <a:lnTo>
                    <a:pt x="73571" y="238427"/>
                  </a:lnTo>
                  <a:lnTo>
                    <a:pt x="136226" y="280741"/>
                  </a:lnTo>
                  <a:lnTo>
                    <a:pt x="178291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59888" y="2237403"/>
              <a:ext cx="231628" cy="282832"/>
            </a:xfrm>
            <a:custGeom>
              <a:avLst/>
              <a:gdLst/>
              <a:ahLst/>
              <a:cxnLst/>
              <a:rect l="0" t="0" r="0" b="0"/>
              <a:pathLst>
                <a:path w="231628" h="282832">
                  <a:moveTo>
                    <a:pt x="0" y="111110"/>
                  </a:moveTo>
                  <a:lnTo>
                    <a:pt x="48930" y="119443"/>
                  </a:lnTo>
                  <a:lnTo>
                    <a:pt x="90537" y="117868"/>
                  </a:lnTo>
                  <a:lnTo>
                    <a:pt x="152908" y="102424"/>
                  </a:lnTo>
                  <a:lnTo>
                    <a:pt x="171684" y="91262"/>
                  </a:lnTo>
                  <a:lnTo>
                    <a:pt x="184708" y="75382"/>
                  </a:lnTo>
                  <a:lnTo>
                    <a:pt x="189819" y="66234"/>
                  </a:lnTo>
                  <a:lnTo>
                    <a:pt x="190886" y="56626"/>
                  </a:lnTo>
                  <a:lnTo>
                    <a:pt x="185834" y="36592"/>
                  </a:lnTo>
                  <a:lnTo>
                    <a:pt x="172671" y="19109"/>
                  </a:lnTo>
                  <a:lnTo>
                    <a:pt x="164246" y="11171"/>
                  </a:lnTo>
                  <a:lnTo>
                    <a:pt x="142409" y="2352"/>
                  </a:lnTo>
                  <a:lnTo>
                    <a:pt x="130034" y="0"/>
                  </a:lnTo>
                  <a:lnTo>
                    <a:pt x="110046" y="3626"/>
                  </a:lnTo>
                  <a:lnTo>
                    <a:pt x="55255" y="38141"/>
                  </a:lnTo>
                  <a:lnTo>
                    <a:pt x="25082" y="71220"/>
                  </a:lnTo>
                  <a:lnTo>
                    <a:pt x="16996" y="94161"/>
                  </a:lnTo>
                  <a:lnTo>
                    <a:pt x="14572" y="118784"/>
                  </a:lnTo>
                  <a:lnTo>
                    <a:pt x="25560" y="179494"/>
                  </a:lnTo>
                  <a:lnTo>
                    <a:pt x="39970" y="224703"/>
                  </a:lnTo>
                  <a:lnTo>
                    <a:pt x="70831" y="264773"/>
                  </a:lnTo>
                  <a:lnTo>
                    <a:pt x="97026" y="280772"/>
                  </a:lnTo>
                  <a:lnTo>
                    <a:pt x="116822" y="282831"/>
                  </a:lnTo>
                  <a:lnTo>
                    <a:pt x="136149" y="278677"/>
                  </a:lnTo>
                  <a:lnTo>
                    <a:pt x="197598" y="236989"/>
                  </a:lnTo>
                  <a:lnTo>
                    <a:pt x="217255" y="216257"/>
                  </a:lnTo>
                  <a:lnTo>
                    <a:pt x="231627" y="1953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54685" y="1937901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2195" y="57264"/>
                  </a:lnTo>
                  <a:lnTo>
                    <a:pt x="434" y="118156"/>
                  </a:lnTo>
                  <a:lnTo>
                    <a:pt x="129" y="177859"/>
                  </a:lnTo>
                  <a:lnTo>
                    <a:pt x="58" y="223718"/>
                  </a:lnTo>
                  <a:lnTo>
                    <a:pt x="18" y="286215"/>
                  </a:lnTo>
                  <a:lnTo>
                    <a:pt x="6" y="343728"/>
                  </a:lnTo>
                  <a:lnTo>
                    <a:pt x="2" y="406392"/>
                  </a:lnTo>
                  <a:lnTo>
                    <a:pt x="1" y="458884"/>
                  </a:lnTo>
                  <a:lnTo>
                    <a:pt x="0" y="497834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17815" y="2132353"/>
              <a:ext cx="284270" cy="37176"/>
            </a:xfrm>
            <a:custGeom>
              <a:avLst/>
              <a:gdLst/>
              <a:ahLst/>
              <a:cxnLst/>
              <a:rect l="0" t="0" r="0" b="0"/>
              <a:pathLst>
                <a:path w="284270" h="37176">
                  <a:moveTo>
                    <a:pt x="284269" y="5590"/>
                  </a:moveTo>
                  <a:lnTo>
                    <a:pt x="267502" y="0"/>
                  </a:lnTo>
                  <a:lnTo>
                    <a:pt x="220819" y="4442"/>
                  </a:lnTo>
                  <a:lnTo>
                    <a:pt x="173312" y="13309"/>
                  </a:lnTo>
                  <a:lnTo>
                    <a:pt x="122191" y="22175"/>
                  </a:lnTo>
                  <a:lnTo>
                    <a:pt x="71170" y="26491"/>
                  </a:lnTo>
                  <a:lnTo>
                    <a:pt x="20774" y="34718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23142" y="1948430"/>
              <a:ext cx="240232" cy="565609"/>
            </a:xfrm>
            <a:custGeom>
              <a:avLst/>
              <a:gdLst/>
              <a:ahLst/>
              <a:cxnLst/>
              <a:rect l="0" t="0" r="0" b="0"/>
              <a:pathLst>
                <a:path w="240232" h="565609">
                  <a:moveTo>
                    <a:pt x="52642" y="0"/>
                  </a:moveTo>
                  <a:lnTo>
                    <a:pt x="47052" y="16767"/>
                  </a:lnTo>
                  <a:lnTo>
                    <a:pt x="50325" y="64620"/>
                  </a:lnTo>
                  <a:lnTo>
                    <a:pt x="50786" y="115853"/>
                  </a:lnTo>
                  <a:lnTo>
                    <a:pt x="44173" y="169503"/>
                  </a:lnTo>
                  <a:lnTo>
                    <a:pt x="45843" y="207760"/>
                  </a:lnTo>
                  <a:lnTo>
                    <a:pt x="51299" y="257718"/>
                  </a:lnTo>
                  <a:lnTo>
                    <a:pt x="52244" y="309937"/>
                  </a:lnTo>
                  <a:lnTo>
                    <a:pt x="52524" y="358685"/>
                  </a:lnTo>
                  <a:lnTo>
                    <a:pt x="52607" y="413943"/>
                  </a:lnTo>
                  <a:lnTo>
                    <a:pt x="52631" y="469180"/>
                  </a:lnTo>
                  <a:lnTo>
                    <a:pt x="51470" y="523653"/>
                  </a:lnTo>
                  <a:lnTo>
                    <a:pt x="49521" y="524576"/>
                  </a:lnTo>
                  <a:lnTo>
                    <a:pt x="47052" y="521683"/>
                  </a:lnTo>
                  <a:lnTo>
                    <a:pt x="42764" y="470847"/>
                  </a:lnTo>
                  <a:lnTo>
                    <a:pt x="47831" y="411461"/>
                  </a:lnTo>
                  <a:lnTo>
                    <a:pt x="61267" y="352981"/>
                  </a:lnTo>
                  <a:lnTo>
                    <a:pt x="85238" y="309540"/>
                  </a:lnTo>
                  <a:lnTo>
                    <a:pt x="91920" y="301116"/>
                  </a:lnTo>
                  <a:lnTo>
                    <a:pt x="111823" y="291757"/>
                  </a:lnTo>
                  <a:lnTo>
                    <a:pt x="135097" y="288767"/>
                  </a:lnTo>
                  <a:lnTo>
                    <a:pt x="157139" y="291337"/>
                  </a:lnTo>
                  <a:lnTo>
                    <a:pt x="189279" y="304951"/>
                  </a:lnTo>
                  <a:lnTo>
                    <a:pt x="215439" y="329392"/>
                  </a:lnTo>
                  <a:lnTo>
                    <a:pt x="232419" y="358860"/>
                  </a:lnTo>
                  <a:lnTo>
                    <a:pt x="240231" y="408664"/>
                  </a:lnTo>
                  <a:lnTo>
                    <a:pt x="239245" y="449679"/>
                  </a:lnTo>
                  <a:lnTo>
                    <a:pt x="222256" y="502339"/>
                  </a:lnTo>
                  <a:lnTo>
                    <a:pt x="212254" y="523909"/>
                  </a:lnTo>
                  <a:lnTo>
                    <a:pt x="196110" y="541294"/>
                  </a:lnTo>
                  <a:lnTo>
                    <a:pt x="167291" y="558646"/>
                  </a:lnTo>
                  <a:lnTo>
                    <a:pt x="130936" y="565608"/>
                  </a:lnTo>
                  <a:lnTo>
                    <a:pt x="90528" y="562081"/>
                  </a:lnTo>
                  <a:lnTo>
                    <a:pt x="54509" y="54803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01015" y="2270642"/>
              <a:ext cx="269609" cy="279480"/>
            </a:xfrm>
            <a:custGeom>
              <a:avLst/>
              <a:gdLst/>
              <a:ahLst/>
              <a:cxnLst/>
              <a:rect l="0" t="0" r="0" b="0"/>
              <a:pathLst>
                <a:path w="269609" h="279480">
                  <a:moveTo>
                    <a:pt x="132738" y="141041"/>
                  </a:moveTo>
                  <a:lnTo>
                    <a:pt x="147209" y="107420"/>
                  </a:lnTo>
                  <a:lnTo>
                    <a:pt x="150674" y="70378"/>
                  </a:lnTo>
                  <a:lnTo>
                    <a:pt x="143641" y="36656"/>
                  </a:lnTo>
                  <a:lnTo>
                    <a:pt x="133294" y="15099"/>
                  </a:lnTo>
                  <a:lnTo>
                    <a:pt x="124920" y="7947"/>
                  </a:lnTo>
                  <a:lnTo>
                    <a:pt x="103137" y="0"/>
                  </a:lnTo>
                  <a:lnTo>
                    <a:pt x="80978" y="2707"/>
                  </a:lnTo>
                  <a:lnTo>
                    <a:pt x="60600" y="12879"/>
                  </a:lnTo>
                  <a:lnTo>
                    <a:pt x="35975" y="39507"/>
                  </a:lnTo>
                  <a:lnTo>
                    <a:pt x="9812" y="89833"/>
                  </a:lnTo>
                  <a:lnTo>
                    <a:pt x="0" y="134058"/>
                  </a:lnTo>
                  <a:lnTo>
                    <a:pt x="2273" y="195814"/>
                  </a:lnTo>
                  <a:lnTo>
                    <a:pt x="15157" y="243498"/>
                  </a:lnTo>
                  <a:lnTo>
                    <a:pt x="26277" y="261057"/>
                  </a:lnTo>
                  <a:lnTo>
                    <a:pt x="45257" y="273540"/>
                  </a:lnTo>
                  <a:lnTo>
                    <a:pt x="56870" y="278507"/>
                  </a:lnTo>
                  <a:lnTo>
                    <a:pt x="66951" y="279479"/>
                  </a:lnTo>
                  <a:lnTo>
                    <a:pt x="84392" y="274319"/>
                  </a:lnTo>
                  <a:lnTo>
                    <a:pt x="96823" y="261107"/>
                  </a:lnTo>
                  <a:lnTo>
                    <a:pt x="125366" y="205509"/>
                  </a:lnTo>
                  <a:lnTo>
                    <a:pt x="139383" y="151133"/>
                  </a:lnTo>
                  <a:lnTo>
                    <a:pt x="148089" y="95332"/>
                  </a:lnTo>
                  <a:lnTo>
                    <a:pt x="146515" y="58868"/>
                  </a:lnTo>
                  <a:lnTo>
                    <a:pt x="144262" y="54674"/>
                  </a:lnTo>
                  <a:lnTo>
                    <a:pt x="141591" y="55387"/>
                  </a:lnTo>
                  <a:lnTo>
                    <a:pt x="138640" y="59372"/>
                  </a:lnTo>
                  <a:lnTo>
                    <a:pt x="138480" y="76278"/>
                  </a:lnTo>
                  <a:lnTo>
                    <a:pt x="148087" y="112104"/>
                  </a:lnTo>
                  <a:lnTo>
                    <a:pt x="172294" y="171720"/>
                  </a:lnTo>
                  <a:lnTo>
                    <a:pt x="192682" y="211353"/>
                  </a:lnTo>
                  <a:lnTo>
                    <a:pt x="209682" y="228053"/>
                  </a:lnTo>
                  <a:lnTo>
                    <a:pt x="219129" y="234144"/>
                  </a:lnTo>
                  <a:lnTo>
                    <a:pt x="238984" y="237793"/>
                  </a:lnTo>
                  <a:lnTo>
                    <a:pt x="269608" y="235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23265" y="2001072"/>
              <a:ext cx="21059" cy="547483"/>
            </a:xfrm>
            <a:custGeom>
              <a:avLst/>
              <a:gdLst/>
              <a:ahLst/>
              <a:cxnLst/>
              <a:rect l="0" t="0" r="0" b="0"/>
              <a:pathLst>
                <a:path w="21059" h="547483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6" y="171186"/>
                  </a:lnTo>
                  <a:lnTo>
                    <a:pt x="10240" y="227964"/>
                  </a:lnTo>
                  <a:lnTo>
                    <a:pt x="10472" y="284239"/>
                  </a:lnTo>
                  <a:lnTo>
                    <a:pt x="10518" y="340416"/>
                  </a:lnTo>
                  <a:lnTo>
                    <a:pt x="10527" y="398912"/>
                  </a:lnTo>
                  <a:lnTo>
                    <a:pt x="10528" y="453159"/>
                  </a:lnTo>
                  <a:lnTo>
                    <a:pt x="13648" y="511476"/>
                  </a:lnTo>
                  <a:lnTo>
                    <a:pt x="21058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91722" y="2001072"/>
              <a:ext cx="31586" cy="600126"/>
            </a:xfrm>
            <a:custGeom>
              <a:avLst/>
              <a:gdLst/>
              <a:ahLst/>
              <a:cxnLst/>
              <a:rect l="0" t="0" r="0" b="0"/>
              <a:pathLst>
                <a:path w="31586" h="600126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0" y="174542"/>
                  </a:lnTo>
                  <a:lnTo>
                    <a:pt x="3119" y="227191"/>
                  </a:lnTo>
                  <a:lnTo>
                    <a:pt x="9064" y="286903"/>
                  </a:lnTo>
                  <a:lnTo>
                    <a:pt x="17475" y="344928"/>
                  </a:lnTo>
                  <a:lnTo>
                    <a:pt x="20350" y="408382"/>
                  </a:lnTo>
                  <a:lnTo>
                    <a:pt x="20917" y="466323"/>
                  </a:lnTo>
                  <a:lnTo>
                    <a:pt x="26604" y="514336"/>
                  </a:lnTo>
                  <a:lnTo>
                    <a:pt x="30601" y="577113"/>
                  </a:lnTo>
                  <a:lnTo>
                    <a:pt x="31585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7" name="Straight Connector 86"/>
          <p:cNvCxnSpPr/>
          <p:nvPr/>
        </p:nvCxnSpPr>
        <p:spPr>
          <a:xfrm>
            <a:off x="3095970" y="1685217"/>
            <a:ext cx="0" cy="19215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5475411" y="1653632"/>
            <a:ext cx="0" cy="9370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3538167" y="2632782"/>
            <a:ext cx="252684" cy="61065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3801379" y="3253963"/>
            <a:ext cx="124052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/>
          <p:cNvGrpSpPr/>
          <p:nvPr/>
        </p:nvGrpSpPr>
        <p:grpSpPr>
          <a:xfrm>
            <a:off x="3913117" y="2788538"/>
            <a:ext cx="1100554" cy="465233"/>
            <a:chOff x="3913117" y="2788538"/>
            <a:chExt cx="1100554" cy="465233"/>
          </a:xfrm>
        </p:grpSpPr>
        <p:sp>
          <p:nvSpPr>
            <p:cNvPr id="91" name="Freeform 90"/>
            <p:cNvSpPr/>
            <p:nvPr/>
          </p:nvSpPr>
          <p:spPr>
            <a:xfrm>
              <a:off x="3913117" y="2788538"/>
              <a:ext cx="198389" cy="428559"/>
            </a:xfrm>
            <a:custGeom>
              <a:avLst/>
              <a:gdLst/>
              <a:ahLst/>
              <a:cxnLst/>
              <a:rect l="0" t="0" r="0" b="0"/>
              <a:pathLst>
                <a:path w="198389" h="428559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284" y="139261"/>
                  </a:lnTo>
                  <a:lnTo>
                    <a:pt x="12765" y="196311"/>
                  </a:lnTo>
                  <a:lnTo>
                    <a:pt x="15455" y="252640"/>
                  </a:lnTo>
                  <a:lnTo>
                    <a:pt x="15987" y="314416"/>
                  </a:lnTo>
                  <a:lnTo>
                    <a:pt x="10490" y="354423"/>
                  </a:lnTo>
                  <a:lnTo>
                    <a:pt x="8856" y="357945"/>
                  </a:lnTo>
                  <a:lnTo>
                    <a:pt x="7767" y="355613"/>
                  </a:lnTo>
                  <a:lnTo>
                    <a:pt x="7727" y="341714"/>
                  </a:lnTo>
                  <a:lnTo>
                    <a:pt x="20371" y="294044"/>
                  </a:lnTo>
                  <a:lnTo>
                    <a:pt x="25972" y="286106"/>
                  </a:lnTo>
                  <a:lnTo>
                    <a:pt x="41555" y="274167"/>
                  </a:lnTo>
                  <a:lnTo>
                    <a:pt x="70058" y="260869"/>
                  </a:lnTo>
                  <a:lnTo>
                    <a:pt x="90394" y="259442"/>
                  </a:lnTo>
                  <a:lnTo>
                    <a:pt x="132045" y="268057"/>
                  </a:lnTo>
                  <a:lnTo>
                    <a:pt x="157962" y="283235"/>
                  </a:lnTo>
                  <a:lnTo>
                    <a:pt x="180458" y="308139"/>
                  </a:lnTo>
                  <a:lnTo>
                    <a:pt x="196353" y="343335"/>
                  </a:lnTo>
                  <a:lnTo>
                    <a:pt x="198388" y="366673"/>
                  </a:lnTo>
                  <a:lnTo>
                    <a:pt x="194223" y="387574"/>
                  </a:lnTo>
                  <a:lnTo>
                    <a:pt x="184573" y="404662"/>
                  </a:lnTo>
                  <a:lnTo>
                    <a:pt x="169365" y="416936"/>
                  </a:lnTo>
                  <a:lnTo>
                    <a:pt x="149739" y="425121"/>
                  </a:lnTo>
                  <a:lnTo>
                    <a:pt x="113551" y="428558"/>
                  </a:lnTo>
                  <a:lnTo>
                    <a:pt x="58585" y="416759"/>
                  </a:lnTo>
                  <a:lnTo>
                    <a:pt x="25763" y="396185"/>
                  </a:lnTo>
                  <a:lnTo>
                    <a:pt x="5589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29277" y="3041222"/>
              <a:ext cx="115814" cy="178530"/>
            </a:xfrm>
            <a:custGeom>
              <a:avLst/>
              <a:gdLst/>
              <a:ahLst/>
              <a:cxnLst/>
              <a:rect l="0" t="0" r="0" b="0"/>
              <a:pathLst>
                <a:path w="115814" h="178530">
                  <a:moveTo>
                    <a:pt x="0" y="73699"/>
                  </a:moveTo>
                  <a:lnTo>
                    <a:pt x="5589" y="132316"/>
                  </a:lnTo>
                  <a:lnTo>
                    <a:pt x="9064" y="172696"/>
                  </a:lnTo>
                  <a:lnTo>
                    <a:pt x="8383" y="178301"/>
                  </a:lnTo>
                  <a:lnTo>
                    <a:pt x="6758" y="178529"/>
                  </a:lnTo>
                  <a:lnTo>
                    <a:pt x="4505" y="175171"/>
                  </a:lnTo>
                  <a:lnTo>
                    <a:pt x="593" y="123529"/>
                  </a:lnTo>
                  <a:lnTo>
                    <a:pt x="3295" y="86514"/>
                  </a:lnTo>
                  <a:lnTo>
                    <a:pt x="9653" y="65357"/>
                  </a:lnTo>
                  <a:lnTo>
                    <a:pt x="39413" y="25316"/>
                  </a:lnTo>
                  <a:lnTo>
                    <a:pt x="65490" y="932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31533" y="3079641"/>
              <a:ext cx="167400" cy="147733"/>
            </a:xfrm>
            <a:custGeom>
              <a:avLst/>
              <a:gdLst/>
              <a:ahLst/>
              <a:cxnLst/>
              <a:rect l="0" t="0" r="0" b="0"/>
              <a:pathLst>
                <a:path w="167400" h="147733">
                  <a:moveTo>
                    <a:pt x="87256" y="35280"/>
                  </a:moveTo>
                  <a:lnTo>
                    <a:pt x="76078" y="24102"/>
                  </a:lnTo>
                  <a:lnTo>
                    <a:pt x="68106" y="21979"/>
                  </a:lnTo>
                  <a:lnTo>
                    <a:pt x="46770" y="22739"/>
                  </a:lnTo>
                  <a:lnTo>
                    <a:pt x="27928" y="30097"/>
                  </a:lnTo>
                  <a:lnTo>
                    <a:pt x="19628" y="35334"/>
                  </a:lnTo>
                  <a:lnTo>
                    <a:pt x="7286" y="50512"/>
                  </a:lnTo>
                  <a:lnTo>
                    <a:pt x="2358" y="59473"/>
                  </a:lnTo>
                  <a:lnTo>
                    <a:pt x="0" y="78788"/>
                  </a:lnTo>
                  <a:lnTo>
                    <a:pt x="4022" y="99071"/>
                  </a:lnTo>
                  <a:lnTo>
                    <a:pt x="13609" y="119784"/>
                  </a:lnTo>
                  <a:lnTo>
                    <a:pt x="28788" y="134449"/>
                  </a:lnTo>
                  <a:lnTo>
                    <a:pt x="48402" y="143696"/>
                  </a:lnTo>
                  <a:lnTo>
                    <a:pt x="84583" y="147732"/>
                  </a:lnTo>
                  <a:lnTo>
                    <a:pt x="107125" y="144530"/>
                  </a:lnTo>
                  <a:lnTo>
                    <a:pt x="125723" y="136089"/>
                  </a:lnTo>
                  <a:lnTo>
                    <a:pt x="141787" y="123368"/>
                  </a:lnTo>
                  <a:lnTo>
                    <a:pt x="156726" y="106016"/>
                  </a:lnTo>
                  <a:lnTo>
                    <a:pt x="164925" y="83486"/>
                  </a:lnTo>
                  <a:lnTo>
                    <a:pt x="167399" y="59045"/>
                  </a:lnTo>
                  <a:lnTo>
                    <a:pt x="164599" y="36484"/>
                  </a:lnTo>
                  <a:lnTo>
                    <a:pt x="159875" y="27894"/>
                  </a:lnTo>
                  <a:lnTo>
                    <a:pt x="145268" y="15230"/>
                  </a:lnTo>
                  <a:lnTo>
                    <a:pt x="117313" y="1524"/>
                  </a:lnTo>
                  <a:lnTo>
                    <a:pt x="100225" y="0"/>
                  </a:lnTo>
                  <a:lnTo>
                    <a:pt x="76728" y="36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66189" y="2820123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3252" y="48931"/>
                  </a:lnTo>
                  <a:lnTo>
                    <a:pt x="21707" y="96777"/>
                  </a:lnTo>
                  <a:lnTo>
                    <a:pt x="15596" y="154167"/>
                  </a:lnTo>
                  <a:lnTo>
                    <a:pt x="11529" y="216110"/>
                  </a:lnTo>
                  <a:lnTo>
                    <a:pt x="10825" y="267324"/>
                  </a:lnTo>
                  <a:lnTo>
                    <a:pt x="9446" y="31837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92489" y="298857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27420" y="5590"/>
                  </a:lnTo>
                  <a:lnTo>
                    <a:pt x="76035" y="9553"/>
                  </a:lnTo>
                  <a:lnTo>
                    <a:pt x="2706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46505" y="2820123"/>
              <a:ext cx="127528" cy="421141"/>
            </a:xfrm>
            <a:custGeom>
              <a:avLst/>
              <a:gdLst/>
              <a:ahLst/>
              <a:cxnLst/>
              <a:rect l="0" t="0" r="0" b="0"/>
              <a:pathLst>
                <a:path w="127528" h="421141">
                  <a:moveTo>
                    <a:pt x="46025" y="0"/>
                  </a:moveTo>
                  <a:lnTo>
                    <a:pt x="37692" y="37478"/>
                  </a:lnTo>
                  <a:lnTo>
                    <a:pt x="35931" y="94491"/>
                  </a:lnTo>
                  <a:lnTo>
                    <a:pt x="30036" y="144851"/>
                  </a:lnTo>
                  <a:lnTo>
                    <a:pt x="26470" y="202406"/>
                  </a:lnTo>
                  <a:lnTo>
                    <a:pt x="25413" y="258324"/>
                  </a:lnTo>
                  <a:lnTo>
                    <a:pt x="25100" y="311937"/>
                  </a:lnTo>
                  <a:lnTo>
                    <a:pt x="25007" y="364867"/>
                  </a:lnTo>
                  <a:lnTo>
                    <a:pt x="18746" y="390671"/>
                  </a:lnTo>
                  <a:lnTo>
                    <a:pt x="13801" y="400827"/>
                  </a:lnTo>
                  <a:lnTo>
                    <a:pt x="9335" y="402919"/>
                  </a:lnTo>
                  <a:lnTo>
                    <a:pt x="5187" y="399634"/>
                  </a:lnTo>
                  <a:lnTo>
                    <a:pt x="1253" y="392765"/>
                  </a:lnTo>
                  <a:lnTo>
                    <a:pt x="0" y="372654"/>
                  </a:lnTo>
                  <a:lnTo>
                    <a:pt x="11802" y="316403"/>
                  </a:lnTo>
                  <a:lnTo>
                    <a:pt x="22887" y="285602"/>
                  </a:lnTo>
                  <a:lnTo>
                    <a:pt x="34182" y="268874"/>
                  </a:lnTo>
                  <a:lnTo>
                    <a:pt x="42809" y="264648"/>
                  </a:lnTo>
                  <a:lnTo>
                    <a:pt x="64873" y="263071"/>
                  </a:lnTo>
                  <a:lnTo>
                    <a:pt x="84038" y="269389"/>
                  </a:lnTo>
                  <a:lnTo>
                    <a:pt x="92424" y="274349"/>
                  </a:lnTo>
                  <a:lnTo>
                    <a:pt x="104861" y="292339"/>
                  </a:lnTo>
                  <a:lnTo>
                    <a:pt x="125003" y="355523"/>
                  </a:lnTo>
                  <a:lnTo>
                    <a:pt x="127527" y="393379"/>
                  </a:lnTo>
                  <a:lnTo>
                    <a:pt x="119725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87287" y="3061866"/>
              <a:ext cx="147400" cy="183623"/>
            </a:xfrm>
            <a:custGeom>
              <a:avLst/>
              <a:gdLst/>
              <a:ahLst/>
              <a:cxnLst/>
              <a:rect l="0" t="0" r="0" b="0"/>
              <a:pathLst>
                <a:path w="147400" h="183623">
                  <a:moveTo>
                    <a:pt x="0" y="84641"/>
                  </a:moveTo>
                  <a:lnTo>
                    <a:pt x="37478" y="76307"/>
                  </a:lnTo>
                  <a:lnTo>
                    <a:pt x="83312" y="68957"/>
                  </a:lnTo>
                  <a:lnTo>
                    <a:pt x="109953" y="53998"/>
                  </a:lnTo>
                  <a:lnTo>
                    <a:pt x="114246" y="46664"/>
                  </a:lnTo>
                  <a:lnTo>
                    <a:pt x="115896" y="29158"/>
                  </a:lnTo>
                  <a:lnTo>
                    <a:pt x="109611" y="12799"/>
                  </a:lnTo>
                  <a:lnTo>
                    <a:pt x="104660" y="5161"/>
                  </a:lnTo>
                  <a:lnTo>
                    <a:pt x="96679" y="1238"/>
                  </a:lnTo>
                  <a:lnTo>
                    <a:pt x="75334" y="0"/>
                  </a:lnTo>
                  <a:lnTo>
                    <a:pt x="42599" y="5880"/>
                  </a:lnTo>
                  <a:lnTo>
                    <a:pt x="24392" y="18051"/>
                  </a:lnTo>
                  <a:lnTo>
                    <a:pt x="16261" y="26209"/>
                  </a:lnTo>
                  <a:lnTo>
                    <a:pt x="7227" y="50872"/>
                  </a:lnTo>
                  <a:lnTo>
                    <a:pt x="4382" y="78991"/>
                  </a:lnTo>
                  <a:lnTo>
                    <a:pt x="7017" y="103187"/>
                  </a:lnTo>
                  <a:lnTo>
                    <a:pt x="26646" y="147316"/>
                  </a:lnTo>
                  <a:lnTo>
                    <a:pt x="39528" y="168649"/>
                  </a:lnTo>
                  <a:lnTo>
                    <a:pt x="49749" y="175741"/>
                  </a:lnTo>
                  <a:lnTo>
                    <a:pt x="76703" y="183622"/>
                  </a:lnTo>
                  <a:lnTo>
                    <a:pt x="101940" y="180885"/>
                  </a:lnTo>
                  <a:lnTo>
                    <a:pt x="147399" y="1583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56529" y="2978051"/>
              <a:ext cx="157142" cy="275720"/>
            </a:xfrm>
            <a:custGeom>
              <a:avLst/>
              <a:gdLst/>
              <a:ahLst/>
              <a:cxnLst/>
              <a:rect l="0" t="0" r="0" b="0"/>
              <a:pathLst>
                <a:path w="157142" h="275720">
                  <a:moveTo>
                    <a:pt x="9742" y="126342"/>
                  </a:moveTo>
                  <a:lnTo>
                    <a:pt x="9742" y="175273"/>
                  </a:lnTo>
                  <a:lnTo>
                    <a:pt x="9742" y="234403"/>
                  </a:lnTo>
                  <a:lnTo>
                    <a:pt x="15808" y="275719"/>
                  </a:lnTo>
                  <a:lnTo>
                    <a:pt x="14956" y="275059"/>
                  </a:lnTo>
                  <a:lnTo>
                    <a:pt x="5183" y="248785"/>
                  </a:lnTo>
                  <a:lnTo>
                    <a:pt x="0" y="188075"/>
                  </a:lnTo>
                  <a:lnTo>
                    <a:pt x="2566" y="150092"/>
                  </a:lnTo>
                  <a:lnTo>
                    <a:pt x="8893" y="128709"/>
                  </a:lnTo>
                  <a:lnTo>
                    <a:pt x="46549" y="72829"/>
                  </a:lnTo>
                  <a:lnTo>
                    <a:pt x="74461" y="44196"/>
                  </a:lnTo>
                  <a:lnTo>
                    <a:pt x="133880" y="8771"/>
                  </a:lnTo>
                  <a:lnTo>
                    <a:pt x="1571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0" name="Straight Connector 99"/>
          <p:cNvCxnSpPr/>
          <p:nvPr/>
        </p:nvCxnSpPr>
        <p:spPr>
          <a:xfrm>
            <a:off x="4001421" y="3296077"/>
            <a:ext cx="410612" cy="7580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4740587" y="3274691"/>
            <a:ext cx="400083" cy="8738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oup 113"/>
          <p:cNvGrpSpPr/>
          <p:nvPr/>
        </p:nvGrpSpPr>
        <p:grpSpPr>
          <a:xfrm>
            <a:off x="4134397" y="3306606"/>
            <a:ext cx="1172559" cy="737624"/>
            <a:chOff x="4134397" y="3306606"/>
            <a:chExt cx="1172559" cy="737624"/>
          </a:xfrm>
        </p:grpSpPr>
        <p:sp>
          <p:nvSpPr>
            <p:cNvPr id="102" name="Freeform 101"/>
            <p:cNvSpPr/>
            <p:nvPr/>
          </p:nvSpPr>
          <p:spPr>
            <a:xfrm>
              <a:off x="4134397" y="3348720"/>
              <a:ext cx="172351" cy="273742"/>
            </a:xfrm>
            <a:custGeom>
              <a:avLst/>
              <a:gdLst/>
              <a:ahLst/>
              <a:cxnLst/>
              <a:rect l="0" t="0" r="0" b="0"/>
              <a:pathLst>
                <a:path w="172351" h="273742">
                  <a:moveTo>
                    <a:pt x="172350" y="0"/>
                  </a:moveTo>
                  <a:lnTo>
                    <a:pt x="116691" y="42662"/>
                  </a:lnTo>
                  <a:lnTo>
                    <a:pt x="60486" y="91279"/>
                  </a:lnTo>
                  <a:lnTo>
                    <a:pt x="23652" y="118159"/>
                  </a:lnTo>
                  <a:lnTo>
                    <a:pt x="0" y="129637"/>
                  </a:lnTo>
                  <a:lnTo>
                    <a:pt x="1298" y="129708"/>
                  </a:lnTo>
                  <a:lnTo>
                    <a:pt x="37911" y="120719"/>
                  </a:lnTo>
                  <a:lnTo>
                    <a:pt x="57617" y="123063"/>
                  </a:lnTo>
                  <a:lnTo>
                    <a:pt x="88442" y="136549"/>
                  </a:lnTo>
                  <a:lnTo>
                    <a:pt x="114214" y="155363"/>
                  </a:lnTo>
                  <a:lnTo>
                    <a:pt x="123115" y="175115"/>
                  </a:lnTo>
                  <a:lnTo>
                    <a:pt x="125901" y="198322"/>
                  </a:lnTo>
                  <a:lnTo>
                    <a:pt x="123240" y="220334"/>
                  </a:lnTo>
                  <a:lnTo>
                    <a:pt x="118553" y="228777"/>
                  </a:lnTo>
                  <a:lnTo>
                    <a:pt x="103987" y="241279"/>
                  </a:lnTo>
                  <a:lnTo>
                    <a:pt x="58973" y="262635"/>
                  </a:lnTo>
                  <a:lnTo>
                    <a:pt x="3548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22519" y="3611932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63171" y="0"/>
                  </a:moveTo>
                  <a:lnTo>
                    <a:pt x="13673" y="5856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38333" y="3538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75162" y="3624941"/>
              <a:ext cx="126343" cy="192481"/>
            </a:xfrm>
            <a:custGeom>
              <a:avLst/>
              <a:gdLst/>
              <a:ahLst/>
              <a:cxnLst/>
              <a:rect l="0" t="0" r="0" b="0"/>
              <a:pathLst>
                <a:path w="126343" h="192481">
                  <a:moveTo>
                    <a:pt x="126342" y="81748"/>
                  </a:moveTo>
                  <a:lnTo>
                    <a:pt x="107213" y="19490"/>
                  </a:lnTo>
                  <a:lnTo>
                    <a:pt x="96004" y="2995"/>
                  </a:lnTo>
                  <a:lnTo>
                    <a:pt x="88569" y="0"/>
                  </a:lnTo>
                  <a:lnTo>
                    <a:pt x="80103" y="343"/>
                  </a:lnTo>
                  <a:lnTo>
                    <a:pt x="70949" y="2911"/>
                  </a:lnTo>
                  <a:lnTo>
                    <a:pt x="63677" y="8133"/>
                  </a:lnTo>
                  <a:lnTo>
                    <a:pt x="52478" y="23294"/>
                  </a:lnTo>
                  <a:lnTo>
                    <a:pt x="45185" y="57149"/>
                  </a:lnTo>
                  <a:lnTo>
                    <a:pt x="51126" y="102105"/>
                  </a:lnTo>
                  <a:lnTo>
                    <a:pt x="57912" y="134183"/>
                  </a:lnTo>
                  <a:lnTo>
                    <a:pt x="47978" y="187005"/>
                  </a:lnTo>
                  <a:lnTo>
                    <a:pt x="43684" y="191694"/>
                  </a:lnTo>
                  <a:lnTo>
                    <a:pt x="38481" y="192480"/>
                  </a:lnTo>
                  <a:lnTo>
                    <a:pt x="26461" y="187114"/>
                  </a:lnTo>
                  <a:lnTo>
                    <a:pt x="13320" y="176930"/>
                  </a:lnTo>
                  <a:lnTo>
                    <a:pt x="5920" y="158366"/>
                  </a:lnTo>
                  <a:lnTo>
                    <a:pt x="0" y="1238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80530" y="3306606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31585" y="0"/>
                  </a:moveTo>
                  <a:lnTo>
                    <a:pt x="13627" y="5504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22602" y="3390834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46792" y="8333"/>
                  </a:lnTo>
                  <a:lnTo>
                    <a:pt x="190124" y="18645"/>
                  </a:lnTo>
                  <a:lnTo>
                    <a:pt x="141281" y="31802"/>
                  </a:lnTo>
                  <a:lnTo>
                    <a:pt x="92944" y="39058"/>
                  </a:lnTo>
                  <a:lnTo>
                    <a:pt x="35387" y="4709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20324" y="3427359"/>
              <a:ext cx="107606" cy="105782"/>
            </a:xfrm>
            <a:custGeom>
              <a:avLst/>
              <a:gdLst/>
              <a:ahLst/>
              <a:cxnLst/>
              <a:rect l="0" t="0" r="0" b="0"/>
              <a:pathLst>
                <a:path w="107606" h="105782">
                  <a:moveTo>
                    <a:pt x="107605" y="5589"/>
                  </a:moveTo>
                  <a:lnTo>
                    <a:pt x="90837" y="0"/>
                  </a:lnTo>
                  <a:lnTo>
                    <a:pt x="58053" y="2113"/>
                  </a:lnTo>
                  <a:lnTo>
                    <a:pt x="24293" y="10148"/>
                  </a:lnTo>
                  <a:lnTo>
                    <a:pt x="15799" y="15647"/>
                  </a:lnTo>
                  <a:lnTo>
                    <a:pt x="3242" y="31116"/>
                  </a:lnTo>
                  <a:lnTo>
                    <a:pt x="0" y="52809"/>
                  </a:lnTo>
                  <a:lnTo>
                    <a:pt x="3628" y="75709"/>
                  </a:lnTo>
                  <a:lnTo>
                    <a:pt x="13040" y="93685"/>
                  </a:lnTo>
                  <a:lnTo>
                    <a:pt x="21164" y="99415"/>
                  </a:lnTo>
                  <a:lnTo>
                    <a:pt x="42671" y="105781"/>
                  </a:lnTo>
                  <a:lnTo>
                    <a:pt x="52617" y="105139"/>
                  </a:lnTo>
                  <a:lnTo>
                    <a:pt x="69908" y="98187"/>
                  </a:lnTo>
                  <a:lnTo>
                    <a:pt x="82272" y="84178"/>
                  </a:lnTo>
                  <a:lnTo>
                    <a:pt x="90496" y="65084"/>
                  </a:lnTo>
                  <a:lnTo>
                    <a:pt x="97076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06546" y="3527704"/>
              <a:ext cx="105612" cy="105216"/>
            </a:xfrm>
            <a:custGeom>
              <a:avLst/>
              <a:gdLst/>
              <a:ahLst/>
              <a:cxnLst/>
              <a:rect l="0" t="0" r="0" b="0"/>
              <a:pathLst>
                <a:path w="105612" h="105216">
                  <a:moveTo>
                    <a:pt x="74025" y="0"/>
                  </a:moveTo>
                  <a:lnTo>
                    <a:pt x="30062" y="20244"/>
                  </a:lnTo>
                  <a:lnTo>
                    <a:pt x="5367" y="44993"/>
                  </a:lnTo>
                  <a:lnTo>
                    <a:pt x="1347" y="55731"/>
                  </a:lnTo>
                  <a:lnTo>
                    <a:pt x="0" y="80142"/>
                  </a:lnTo>
                  <a:lnTo>
                    <a:pt x="3618" y="89693"/>
                  </a:lnTo>
                  <a:lnTo>
                    <a:pt x="16996" y="103425"/>
                  </a:lnTo>
                  <a:lnTo>
                    <a:pt x="25478" y="105215"/>
                  </a:lnTo>
                  <a:lnTo>
                    <a:pt x="44259" y="100964"/>
                  </a:lnTo>
                  <a:lnTo>
                    <a:pt x="68975" y="85418"/>
                  </a:lnTo>
                  <a:lnTo>
                    <a:pt x="105611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47653" y="3640115"/>
              <a:ext cx="119877" cy="171860"/>
            </a:xfrm>
            <a:custGeom>
              <a:avLst/>
              <a:gdLst/>
              <a:ahLst/>
              <a:cxnLst/>
              <a:rect l="0" t="0" r="0" b="0"/>
              <a:pathLst>
                <a:path w="119877" h="171860">
                  <a:moveTo>
                    <a:pt x="53975" y="13931"/>
                  </a:moveTo>
                  <a:lnTo>
                    <a:pt x="4477" y="63429"/>
                  </a:lnTo>
                  <a:lnTo>
                    <a:pt x="1089" y="64478"/>
                  </a:lnTo>
                  <a:lnTo>
                    <a:pt x="0" y="61667"/>
                  </a:lnTo>
                  <a:lnTo>
                    <a:pt x="444" y="56284"/>
                  </a:lnTo>
                  <a:lnTo>
                    <a:pt x="7177" y="44063"/>
                  </a:lnTo>
                  <a:lnTo>
                    <a:pt x="30564" y="17154"/>
                  </a:lnTo>
                  <a:lnTo>
                    <a:pt x="56397" y="1888"/>
                  </a:lnTo>
                  <a:lnTo>
                    <a:pt x="76109" y="0"/>
                  </a:lnTo>
                  <a:lnTo>
                    <a:pt x="86278" y="1134"/>
                  </a:lnTo>
                  <a:lnTo>
                    <a:pt x="94228" y="5400"/>
                  </a:lnTo>
                  <a:lnTo>
                    <a:pt x="106181" y="19498"/>
                  </a:lnTo>
                  <a:lnTo>
                    <a:pt x="119487" y="47166"/>
                  </a:lnTo>
                  <a:lnTo>
                    <a:pt x="119876" y="57145"/>
                  </a:lnTo>
                  <a:lnTo>
                    <a:pt x="103237" y="108832"/>
                  </a:lnTo>
                  <a:lnTo>
                    <a:pt x="87029" y="134727"/>
                  </a:lnTo>
                  <a:lnTo>
                    <a:pt x="71006" y="146777"/>
                  </a:lnTo>
                  <a:lnTo>
                    <a:pt x="32918" y="1718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12115" y="3747984"/>
              <a:ext cx="298133" cy="296246"/>
            </a:xfrm>
            <a:custGeom>
              <a:avLst/>
              <a:gdLst/>
              <a:ahLst/>
              <a:cxnLst/>
              <a:rect l="0" t="0" r="0" b="0"/>
              <a:pathLst>
                <a:path w="298133" h="296246">
                  <a:moveTo>
                    <a:pt x="242156" y="106104"/>
                  </a:moveTo>
                  <a:lnTo>
                    <a:pt x="258923" y="100515"/>
                  </a:lnTo>
                  <a:lnTo>
                    <a:pt x="273395" y="88412"/>
                  </a:lnTo>
                  <a:lnTo>
                    <a:pt x="291576" y="61867"/>
                  </a:lnTo>
                  <a:lnTo>
                    <a:pt x="296159" y="52046"/>
                  </a:lnTo>
                  <a:lnTo>
                    <a:pt x="298132" y="31775"/>
                  </a:lnTo>
                  <a:lnTo>
                    <a:pt x="297021" y="21457"/>
                  </a:lnTo>
                  <a:lnTo>
                    <a:pt x="292771" y="13408"/>
                  </a:lnTo>
                  <a:lnTo>
                    <a:pt x="278689" y="1344"/>
                  </a:lnTo>
                  <a:lnTo>
                    <a:pt x="270021" y="0"/>
                  </a:lnTo>
                  <a:lnTo>
                    <a:pt x="251031" y="4744"/>
                  </a:lnTo>
                  <a:lnTo>
                    <a:pt x="218650" y="26854"/>
                  </a:lnTo>
                  <a:lnTo>
                    <a:pt x="198016" y="48047"/>
                  </a:lnTo>
                  <a:lnTo>
                    <a:pt x="188223" y="66263"/>
                  </a:lnTo>
                  <a:lnTo>
                    <a:pt x="188653" y="73694"/>
                  </a:lnTo>
                  <a:lnTo>
                    <a:pt x="192449" y="79818"/>
                  </a:lnTo>
                  <a:lnTo>
                    <a:pt x="198490" y="85070"/>
                  </a:lnTo>
                  <a:lnTo>
                    <a:pt x="206026" y="87402"/>
                  </a:lnTo>
                  <a:lnTo>
                    <a:pt x="223759" y="86873"/>
                  </a:lnTo>
                  <a:lnTo>
                    <a:pt x="228721" y="89774"/>
                  </a:lnTo>
                  <a:lnTo>
                    <a:pt x="230860" y="95217"/>
                  </a:lnTo>
                  <a:lnTo>
                    <a:pt x="230117" y="110624"/>
                  </a:lnTo>
                  <a:lnTo>
                    <a:pt x="225887" y="129170"/>
                  </a:lnTo>
                  <a:lnTo>
                    <a:pt x="192211" y="187032"/>
                  </a:lnTo>
                  <a:lnTo>
                    <a:pt x="150837" y="244148"/>
                  </a:lnTo>
                  <a:lnTo>
                    <a:pt x="108788" y="291594"/>
                  </a:lnTo>
                  <a:lnTo>
                    <a:pt x="99432" y="295275"/>
                  </a:lnTo>
                  <a:lnTo>
                    <a:pt x="76557" y="296245"/>
                  </a:lnTo>
                  <a:lnTo>
                    <a:pt x="57032" y="289657"/>
                  </a:lnTo>
                  <a:lnTo>
                    <a:pt x="25434" y="266363"/>
                  </a:lnTo>
                  <a:lnTo>
                    <a:pt x="0" y="2219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52582" y="3811974"/>
              <a:ext cx="114391" cy="147400"/>
            </a:xfrm>
            <a:custGeom>
              <a:avLst/>
              <a:gdLst/>
              <a:ahLst/>
              <a:cxnLst/>
              <a:rect l="0" t="0" r="0" b="0"/>
              <a:pathLst>
                <a:path w="114391" h="147400">
                  <a:moveTo>
                    <a:pt x="12217" y="0"/>
                  </a:moveTo>
                  <a:lnTo>
                    <a:pt x="31345" y="63427"/>
                  </a:lnTo>
                  <a:lnTo>
                    <a:pt x="62020" y="110258"/>
                  </a:lnTo>
                  <a:lnTo>
                    <a:pt x="69986" y="114449"/>
                  </a:lnTo>
                  <a:lnTo>
                    <a:pt x="88195" y="115987"/>
                  </a:lnTo>
                  <a:lnTo>
                    <a:pt x="95625" y="112420"/>
                  </a:lnTo>
                  <a:lnTo>
                    <a:pt x="106999" y="99097"/>
                  </a:lnTo>
                  <a:lnTo>
                    <a:pt x="114390" y="66277"/>
                  </a:lnTo>
                  <a:lnTo>
                    <a:pt x="109880" y="46614"/>
                  </a:lnTo>
                  <a:lnTo>
                    <a:pt x="105401" y="38095"/>
                  </a:lnTo>
                  <a:lnTo>
                    <a:pt x="97737" y="32415"/>
                  </a:lnTo>
                  <a:lnTo>
                    <a:pt x="76742" y="26105"/>
                  </a:lnTo>
                  <a:lnTo>
                    <a:pt x="54933" y="29539"/>
                  </a:lnTo>
                  <a:lnTo>
                    <a:pt x="26044" y="44627"/>
                  </a:lnTo>
                  <a:lnTo>
                    <a:pt x="11343" y="58439"/>
                  </a:lnTo>
                  <a:lnTo>
                    <a:pt x="911" y="76275"/>
                  </a:lnTo>
                  <a:lnTo>
                    <a:pt x="0" y="85945"/>
                  </a:lnTo>
                  <a:lnTo>
                    <a:pt x="5228" y="106048"/>
                  </a:lnTo>
                  <a:lnTo>
                    <a:pt x="21325" y="131507"/>
                  </a:lnTo>
                  <a:lnTo>
                    <a:pt x="31083" y="140336"/>
                  </a:lnTo>
                  <a:lnTo>
                    <a:pt x="43803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94516" y="3938316"/>
              <a:ext cx="212440" cy="94757"/>
            </a:xfrm>
            <a:custGeom>
              <a:avLst/>
              <a:gdLst/>
              <a:ahLst/>
              <a:cxnLst/>
              <a:rect l="0" t="0" r="0" b="0"/>
              <a:pathLst>
                <a:path w="212440" h="94757">
                  <a:moveTo>
                    <a:pt x="65040" y="0"/>
                  </a:moveTo>
                  <a:lnTo>
                    <a:pt x="25498" y="55659"/>
                  </a:lnTo>
                  <a:lnTo>
                    <a:pt x="10039" y="82002"/>
                  </a:lnTo>
                  <a:lnTo>
                    <a:pt x="3806" y="89763"/>
                  </a:lnTo>
                  <a:lnTo>
                    <a:pt x="821" y="91427"/>
                  </a:lnTo>
                  <a:lnTo>
                    <a:pt x="0" y="89027"/>
                  </a:lnTo>
                  <a:lnTo>
                    <a:pt x="623" y="83918"/>
                  </a:lnTo>
                  <a:lnTo>
                    <a:pt x="12678" y="59959"/>
                  </a:lnTo>
                  <a:lnTo>
                    <a:pt x="31068" y="36223"/>
                  </a:lnTo>
                  <a:lnTo>
                    <a:pt x="56924" y="19961"/>
                  </a:lnTo>
                  <a:lnTo>
                    <a:pt x="92401" y="13323"/>
                  </a:lnTo>
                  <a:lnTo>
                    <a:pt x="112685" y="18009"/>
                  </a:lnTo>
                  <a:lnTo>
                    <a:pt x="170810" y="53299"/>
                  </a:lnTo>
                  <a:lnTo>
                    <a:pt x="189258" y="66972"/>
                  </a:lnTo>
                  <a:lnTo>
                    <a:pt x="212439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5" name="Straight Connector 114"/>
          <p:cNvCxnSpPr/>
          <p:nvPr/>
        </p:nvCxnSpPr>
        <p:spPr>
          <a:xfrm>
            <a:off x="6022892" y="2632782"/>
            <a:ext cx="526426" cy="7054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6928343" y="2622253"/>
            <a:ext cx="652767" cy="9265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Group 120"/>
          <p:cNvGrpSpPr/>
          <p:nvPr/>
        </p:nvGrpSpPr>
        <p:grpSpPr>
          <a:xfrm>
            <a:off x="6320289" y="2717010"/>
            <a:ext cx="1366107" cy="631336"/>
            <a:chOff x="6320289" y="2717010"/>
            <a:chExt cx="1366107" cy="631336"/>
          </a:xfrm>
        </p:grpSpPr>
        <p:sp>
          <p:nvSpPr>
            <p:cNvPr id="117" name="Freeform 116"/>
            <p:cNvSpPr/>
            <p:nvPr/>
          </p:nvSpPr>
          <p:spPr>
            <a:xfrm>
              <a:off x="6320289" y="2735862"/>
              <a:ext cx="194946" cy="402289"/>
            </a:xfrm>
            <a:custGeom>
              <a:avLst/>
              <a:gdLst/>
              <a:ahLst/>
              <a:cxnLst/>
              <a:rect l="0" t="0" r="0" b="0"/>
              <a:pathLst>
                <a:path w="194946" h="402289">
                  <a:moveTo>
                    <a:pt x="144800" y="212775"/>
                  </a:moveTo>
                  <a:lnTo>
                    <a:pt x="163929" y="152834"/>
                  </a:lnTo>
                  <a:lnTo>
                    <a:pt x="189015" y="100709"/>
                  </a:lnTo>
                  <a:lnTo>
                    <a:pt x="194945" y="60897"/>
                  </a:lnTo>
                  <a:lnTo>
                    <a:pt x="191114" y="25054"/>
                  </a:lnTo>
                  <a:lnTo>
                    <a:pt x="186204" y="16268"/>
                  </a:lnTo>
                  <a:lnTo>
                    <a:pt x="171391" y="3386"/>
                  </a:lnTo>
                  <a:lnTo>
                    <a:pt x="149989" y="0"/>
                  </a:lnTo>
                  <a:lnTo>
                    <a:pt x="124880" y="3565"/>
                  </a:lnTo>
                  <a:lnTo>
                    <a:pt x="98123" y="12948"/>
                  </a:lnTo>
                  <a:lnTo>
                    <a:pt x="76872" y="28036"/>
                  </a:lnTo>
                  <a:lnTo>
                    <a:pt x="44165" y="66319"/>
                  </a:lnTo>
                  <a:lnTo>
                    <a:pt x="15666" y="128630"/>
                  </a:lnTo>
                  <a:lnTo>
                    <a:pt x="2222" y="179083"/>
                  </a:lnTo>
                  <a:lnTo>
                    <a:pt x="0" y="219040"/>
                  </a:lnTo>
                  <a:lnTo>
                    <a:pt x="3625" y="242466"/>
                  </a:lnTo>
                  <a:lnTo>
                    <a:pt x="9740" y="248946"/>
                  </a:lnTo>
                  <a:lnTo>
                    <a:pt x="18496" y="252097"/>
                  </a:lnTo>
                  <a:lnTo>
                    <a:pt x="29011" y="253028"/>
                  </a:lnTo>
                  <a:lnTo>
                    <a:pt x="50055" y="247823"/>
                  </a:lnTo>
                  <a:lnTo>
                    <a:pt x="78513" y="231738"/>
                  </a:lnTo>
                  <a:lnTo>
                    <a:pt x="137660" y="176428"/>
                  </a:lnTo>
                  <a:lnTo>
                    <a:pt x="154123" y="154042"/>
                  </a:lnTo>
                  <a:lnTo>
                    <a:pt x="153355" y="153733"/>
                  </a:lnTo>
                  <a:lnTo>
                    <a:pt x="146262" y="160798"/>
                  </a:lnTo>
                  <a:lnTo>
                    <a:pt x="125765" y="193929"/>
                  </a:lnTo>
                  <a:lnTo>
                    <a:pt x="99226" y="245821"/>
                  </a:lnTo>
                  <a:lnTo>
                    <a:pt x="87364" y="285607"/>
                  </a:lnTo>
                  <a:lnTo>
                    <a:pt x="84498" y="331581"/>
                  </a:lnTo>
                  <a:lnTo>
                    <a:pt x="93418" y="376623"/>
                  </a:lnTo>
                  <a:lnTo>
                    <a:pt x="102687" y="4022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16480" y="2717010"/>
              <a:ext cx="166730" cy="242156"/>
            </a:xfrm>
            <a:custGeom>
              <a:avLst/>
              <a:gdLst/>
              <a:ahLst/>
              <a:cxnLst/>
              <a:rect l="0" t="0" r="0" b="0"/>
              <a:pathLst>
                <a:path w="166730" h="242156">
                  <a:moveTo>
                    <a:pt x="85604" y="0"/>
                  </a:moveTo>
                  <a:lnTo>
                    <a:pt x="56296" y="34898"/>
                  </a:lnTo>
                  <a:lnTo>
                    <a:pt x="17875" y="97073"/>
                  </a:lnTo>
                  <a:lnTo>
                    <a:pt x="4421" y="111774"/>
                  </a:lnTo>
                  <a:lnTo>
                    <a:pt x="1066" y="113120"/>
                  </a:lnTo>
                  <a:lnTo>
                    <a:pt x="0" y="110509"/>
                  </a:lnTo>
                  <a:lnTo>
                    <a:pt x="459" y="105258"/>
                  </a:lnTo>
                  <a:lnTo>
                    <a:pt x="30604" y="51716"/>
                  </a:lnTo>
                  <a:lnTo>
                    <a:pt x="50850" y="26372"/>
                  </a:lnTo>
                  <a:lnTo>
                    <a:pt x="70938" y="17570"/>
                  </a:lnTo>
                  <a:lnTo>
                    <a:pt x="94294" y="14828"/>
                  </a:lnTo>
                  <a:lnTo>
                    <a:pt x="116373" y="17508"/>
                  </a:lnTo>
                  <a:lnTo>
                    <a:pt x="134764" y="25719"/>
                  </a:lnTo>
                  <a:lnTo>
                    <a:pt x="142944" y="31184"/>
                  </a:lnTo>
                  <a:lnTo>
                    <a:pt x="155153" y="46615"/>
                  </a:lnTo>
                  <a:lnTo>
                    <a:pt x="163308" y="66341"/>
                  </a:lnTo>
                  <a:lnTo>
                    <a:pt x="166729" y="102585"/>
                  </a:lnTo>
                  <a:lnTo>
                    <a:pt x="163384" y="125142"/>
                  </a:lnTo>
                  <a:lnTo>
                    <a:pt x="154878" y="143746"/>
                  </a:lnTo>
                  <a:lnTo>
                    <a:pt x="118977" y="205383"/>
                  </a:lnTo>
                  <a:lnTo>
                    <a:pt x="75076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267967" y="2906351"/>
              <a:ext cx="148597" cy="242328"/>
            </a:xfrm>
            <a:custGeom>
              <a:avLst/>
              <a:gdLst/>
              <a:ahLst/>
              <a:cxnLst/>
              <a:rect l="0" t="0" r="0" b="0"/>
              <a:pathLst>
                <a:path w="148597" h="242328">
                  <a:moveTo>
                    <a:pt x="18345" y="21229"/>
                  </a:moveTo>
                  <a:lnTo>
                    <a:pt x="32999" y="76370"/>
                  </a:lnTo>
                  <a:lnTo>
                    <a:pt x="47713" y="123758"/>
                  </a:lnTo>
                  <a:lnTo>
                    <a:pt x="59084" y="141277"/>
                  </a:lnTo>
                  <a:lnTo>
                    <a:pt x="67731" y="146884"/>
                  </a:lnTo>
                  <a:lnTo>
                    <a:pt x="89817" y="153115"/>
                  </a:lnTo>
                  <a:lnTo>
                    <a:pt x="99918" y="152437"/>
                  </a:lnTo>
                  <a:lnTo>
                    <a:pt x="117382" y="145444"/>
                  </a:lnTo>
                  <a:lnTo>
                    <a:pt x="129822" y="131418"/>
                  </a:lnTo>
                  <a:lnTo>
                    <a:pt x="147340" y="93817"/>
                  </a:lnTo>
                  <a:lnTo>
                    <a:pt x="148596" y="73377"/>
                  </a:lnTo>
                  <a:lnTo>
                    <a:pt x="139870" y="31660"/>
                  </a:lnTo>
                  <a:lnTo>
                    <a:pt x="127338" y="13777"/>
                  </a:lnTo>
                  <a:lnTo>
                    <a:pt x="119083" y="5732"/>
                  </a:lnTo>
                  <a:lnTo>
                    <a:pt x="110071" y="1539"/>
                  </a:lnTo>
                  <a:lnTo>
                    <a:pt x="90697" y="0"/>
                  </a:lnTo>
                  <a:lnTo>
                    <a:pt x="60060" y="11299"/>
                  </a:lnTo>
                  <a:lnTo>
                    <a:pt x="34345" y="35054"/>
                  </a:lnTo>
                  <a:lnTo>
                    <a:pt x="17497" y="64320"/>
                  </a:lnTo>
                  <a:lnTo>
                    <a:pt x="2493" y="114055"/>
                  </a:lnTo>
                  <a:lnTo>
                    <a:pt x="0" y="153888"/>
                  </a:lnTo>
                  <a:lnTo>
                    <a:pt x="12145" y="210187"/>
                  </a:lnTo>
                  <a:lnTo>
                    <a:pt x="17722" y="218561"/>
                  </a:lnTo>
                  <a:lnTo>
                    <a:pt x="33276" y="230985"/>
                  </a:lnTo>
                  <a:lnTo>
                    <a:pt x="60460" y="242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83299" y="3043393"/>
              <a:ext cx="303097" cy="304953"/>
            </a:xfrm>
            <a:custGeom>
              <a:avLst/>
              <a:gdLst/>
              <a:ahLst/>
              <a:cxnLst/>
              <a:rect l="0" t="0" r="0" b="0"/>
              <a:pathLst>
                <a:path w="303097" h="304953">
                  <a:moveTo>
                    <a:pt x="60941" y="0"/>
                  </a:moveTo>
                  <a:lnTo>
                    <a:pt x="26194" y="61111"/>
                  </a:lnTo>
                  <a:lnTo>
                    <a:pt x="5297" y="115543"/>
                  </a:lnTo>
                  <a:lnTo>
                    <a:pt x="0" y="152908"/>
                  </a:lnTo>
                  <a:lnTo>
                    <a:pt x="5001" y="176754"/>
                  </a:lnTo>
                  <a:lnTo>
                    <a:pt x="9610" y="188026"/>
                  </a:lnTo>
                  <a:lnTo>
                    <a:pt x="16191" y="194371"/>
                  </a:lnTo>
                  <a:lnTo>
                    <a:pt x="24089" y="197431"/>
                  </a:lnTo>
                  <a:lnTo>
                    <a:pt x="42222" y="197712"/>
                  </a:lnTo>
                  <a:lnTo>
                    <a:pt x="61980" y="193937"/>
                  </a:lnTo>
                  <a:lnTo>
                    <a:pt x="87245" y="179645"/>
                  </a:lnTo>
                  <a:lnTo>
                    <a:pt x="109549" y="160593"/>
                  </a:lnTo>
                  <a:lnTo>
                    <a:pt x="112063" y="159705"/>
                  </a:lnTo>
                  <a:lnTo>
                    <a:pt x="111400" y="162622"/>
                  </a:lnTo>
                  <a:lnTo>
                    <a:pt x="92334" y="215026"/>
                  </a:lnTo>
                  <a:lnTo>
                    <a:pt x="84039" y="267602"/>
                  </a:lnTo>
                  <a:lnTo>
                    <a:pt x="86869" y="279008"/>
                  </a:lnTo>
                  <a:lnTo>
                    <a:pt x="99370" y="297919"/>
                  </a:lnTo>
                  <a:lnTo>
                    <a:pt x="109957" y="302728"/>
                  </a:lnTo>
                  <a:lnTo>
                    <a:pt x="137318" y="304952"/>
                  </a:lnTo>
                  <a:lnTo>
                    <a:pt x="174428" y="299626"/>
                  </a:lnTo>
                  <a:lnTo>
                    <a:pt x="219579" y="277771"/>
                  </a:lnTo>
                  <a:lnTo>
                    <a:pt x="281976" y="230104"/>
                  </a:lnTo>
                  <a:lnTo>
                    <a:pt x="303096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2014-12-05T18:38:43Z</dcterms:created>
  <dcterms:modified xsi:type="dcterms:W3CDTF">2014-12-05T18:39:10Z</dcterms:modified>
</cp:coreProperties>
</file>